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40"/>
  </p:notesMasterIdLst>
  <p:sldIdLst>
    <p:sldId id="1741" r:id="rId5"/>
    <p:sldId id="1734" r:id="rId6"/>
    <p:sldId id="1740" r:id="rId7"/>
    <p:sldId id="1743" r:id="rId8"/>
    <p:sldId id="1745" r:id="rId9"/>
    <p:sldId id="1744" r:id="rId10"/>
    <p:sldId id="1742" r:id="rId11"/>
    <p:sldId id="1747" r:id="rId12"/>
    <p:sldId id="1749" r:id="rId13"/>
    <p:sldId id="1748" r:id="rId14"/>
    <p:sldId id="1751" r:id="rId15"/>
    <p:sldId id="1752" r:id="rId16"/>
    <p:sldId id="1753" r:id="rId17"/>
    <p:sldId id="1754" r:id="rId18"/>
    <p:sldId id="1762" r:id="rId19"/>
    <p:sldId id="1750" r:id="rId20"/>
    <p:sldId id="1763" r:id="rId21"/>
    <p:sldId id="1764" r:id="rId22"/>
    <p:sldId id="1765" r:id="rId23"/>
    <p:sldId id="1766" r:id="rId24"/>
    <p:sldId id="1767" r:id="rId25"/>
    <p:sldId id="1768" r:id="rId26"/>
    <p:sldId id="1761" r:id="rId27"/>
    <p:sldId id="1760" r:id="rId28"/>
    <p:sldId id="1758" r:id="rId29"/>
    <p:sldId id="1769" r:id="rId30"/>
    <p:sldId id="1770" r:id="rId31"/>
    <p:sldId id="1771" r:id="rId32"/>
    <p:sldId id="1772" r:id="rId33"/>
    <p:sldId id="1773" r:id="rId34"/>
    <p:sldId id="1774" r:id="rId35"/>
    <p:sldId id="1775" r:id="rId36"/>
    <p:sldId id="1776" r:id="rId37"/>
    <p:sldId id="1777" r:id="rId38"/>
    <p:sldId id="1778" r:id="rId39"/>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CE433C91-6E51-4165-B182-C4FD0E99DA8D}">
          <p14:sldIdLst>
            <p14:sldId id="1741"/>
            <p14:sldId id="1734"/>
            <p14:sldId id="1740"/>
            <p14:sldId id="1743"/>
            <p14:sldId id="1745"/>
            <p14:sldId id="1744"/>
            <p14:sldId id="1742"/>
            <p14:sldId id="1747"/>
            <p14:sldId id="1749"/>
            <p14:sldId id="1748"/>
            <p14:sldId id="1751"/>
            <p14:sldId id="1752"/>
            <p14:sldId id="1753"/>
            <p14:sldId id="1754"/>
            <p14:sldId id="1762"/>
            <p14:sldId id="1750"/>
            <p14:sldId id="1763"/>
            <p14:sldId id="1764"/>
            <p14:sldId id="1765"/>
            <p14:sldId id="1766"/>
            <p14:sldId id="1767"/>
            <p14:sldId id="1768"/>
            <p14:sldId id="1761"/>
            <p14:sldId id="1760"/>
            <p14:sldId id="1758"/>
            <p14:sldId id="1769"/>
            <p14:sldId id="1770"/>
            <p14:sldId id="1771"/>
            <p14:sldId id="1772"/>
            <p14:sldId id="1773"/>
            <p14:sldId id="1774"/>
            <p14:sldId id="1775"/>
            <p14:sldId id="1776"/>
            <p14:sldId id="1777"/>
            <p14:sldId id="177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8841" autoAdjust="0"/>
  </p:normalViewPr>
  <p:slideViewPr>
    <p:cSldViewPr snapToGrid="0">
      <p:cViewPr varScale="1">
        <p:scale>
          <a:sx n="44" d="100"/>
          <a:sy n="44" d="100"/>
        </p:scale>
        <p:origin x="13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4ED58E02-D69A-4F29-B525-3B6B7EB37B2D}"/>
    <pc:docChg chg="undo custSel addSld delSld modSld modMainMaster modSection">
      <pc:chgData name="Vickers, Libby" userId="e250baef-1418-4325-b620-0f9540a0387b" providerId="ADAL" clId="{4ED58E02-D69A-4F29-B525-3B6B7EB37B2D}" dt="2024-07-25T12:27:45.659" v="2938" actId="1037"/>
      <pc:docMkLst>
        <pc:docMk/>
      </pc:docMkLst>
      <pc:sldChg chg="modSp mod modTransition">
        <pc:chgData name="Vickers, Libby" userId="e250baef-1418-4325-b620-0f9540a0387b" providerId="ADAL" clId="{4ED58E02-D69A-4F29-B525-3B6B7EB37B2D}" dt="2024-07-25T03:22:45.521" v="1455" actId="20577"/>
        <pc:sldMkLst>
          <pc:docMk/>
          <pc:sldMk cId="625265174" sldId="1734"/>
        </pc:sldMkLst>
        <pc:spChg chg="mod">
          <ac:chgData name="Vickers, Libby" userId="e250baef-1418-4325-b620-0f9540a0387b" providerId="ADAL" clId="{4ED58E02-D69A-4F29-B525-3B6B7EB37B2D}" dt="2024-07-25T03:22:45.521" v="1455" actId="20577"/>
          <ac:spMkLst>
            <pc:docMk/>
            <pc:sldMk cId="625265174" sldId="1734"/>
            <ac:spMk id="4" creationId="{1F2F505A-05B2-09EB-5BAD-E39684AFCFBC}"/>
          </ac:spMkLst>
        </pc:spChg>
      </pc:sldChg>
      <pc:sldChg chg="delSp modSp mod modTransition delAnim">
        <pc:chgData name="Vickers, Libby" userId="e250baef-1418-4325-b620-0f9540a0387b" providerId="ADAL" clId="{4ED58E02-D69A-4F29-B525-3B6B7EB37B2D}" dt="2024-07-25T03:24:37.615" v="1468" actId="20577"/>
        <pc:sldMkLst>
          <pc:docMk/>
          <pc:sldMk cId="3314859971" sldId="1740"/>
        </pc:sldMkLst>
        <pc:spChg chg="mod">
          <ac:chgData name="Vickers, Libby" userId="e250baef-1418-4325-b620-0f9540a0387b" providerId="ADAL" clId="{4ED58E02-D69A-4F29-B525-3B6B7EB37B2D}" dt="2024-07-25T03:24:37.615" v="1468" actId="20577"/>
          <ac:spMkLst>
            <pc:docMk/>
            <pc:sldMk cId="3314859971" sldId="1740"/>
            <ac:spMk id="2" creationId="{8D9E32E1-3E6F-AD81-A69D-8068E83C15D9}"/>
          </ac:spMkLst>
        </pc:spChg>
        <pc:spChg chg="del mod">
          <ac:chgData name="Vickers, Libby" userId="e250baef-1418-4325-b620-0f9540a0387b" providerId="ADAL" clId="{4ED58E02-D69A-4F29-B525-3B6B7EB37B2D}" dt="2024-07-25T03:23:34.003" v="1461" actId="478"/>
          <ac:spMkLst>
            <pc:docMk/>
            <pc:sldMk cId="3314859971" sldId="1740"/>
            <ac:spMk id="4" creationId="{1F784244-D17B-1FD9-05A4-567E9BFAE1DA}"/>
          </ac:spMkLst>
        </pc:spChg>
        <pc:grpChg chg="mod ord">
          <ac:chgData name="Vickers, Libby" userId="e250baef-1418-4325-b620-0f9540a0387b" providerId="ADAL" clId="{4ED58E02-D69A-4F29-B525-3B6B7EB37B2D}" dt="2024-07-25T03:23:27.729" v="1459" actId="167"/>
          <ac:grpSpMkLst>
            <pc:docMk/>
            <pc:sldMk cId="3314859971" sldId="1740"/>
            <ac:grpSpMk id="5" creationId="{8F1AFF89-1D2F-C065-83B6-0CE40F06E03D}"/>
          </ac:grpSpMkLst>
        </pc:grpChg>
        <pc:picChg chg="mod">
          <ac:chgData name="Vickers, Libby" userId="e250baef-1418-4325-b620-0f9540a0387b" providerId="ADAL" clId="{4ED58E02-D69A-4F29-B525-3B6B7EB37B2D}" dt="2024-07-25T03:23:46.776" v="1463" actId="14100"/>
          <ac:picMkLst>
            <pc:docMk/>
            <pc:sldMk cId="3314859971" sldId="1740"/>
            <ac:picMk id="8" creationId="{7580B11E-254A-98DA-02AA-8D04EC9E2AB1}"/>
          </ac:picMkLst>
        </pc:picChg>
      </pc:sldChg>
      <pc:sldChg chg="modSp mod modTransition">
        <pc:chgData name="Vickers, Libby" userId="e250baef-1418-4325-b620-0f9540a0387b" providerId="ADAL" clId="{4ED58E02-D69A-4F29-B525-3B6B7EB37B2D}" dt="2024-07-25T03:41:38.104" v="2022" actId="20577"/>
        <pc:sldMkLst>
          <pc:docMk/>
          <pc:sldMk cId="793978010" sldId="1741"/>
        </pc:sldMkLst>
        <pc:spChg chg="mod">
          <ac:chgData name="Vickers, Libby" userId="e250baef-1418-4325-b620-0f9540a0387b" providerId="ADAL" clId="{4ED58E02-D69A-4F29-B525-3B6B7EB37B2D}" dt="2024-07-25T03:41:38.104" v="2022" actId="20577"/>
          <ac:spMkLst>
            <pc:docMk/>
            <pc:sldMk cId="793978010" sldId="1741"/>
            <ac:spMk id="3" creationId="{AA5EEE2F-8A50-3176-99F3-D6FD96F4B7BF}"/>
          </ac:spMkLst>
        </pc:spChg>
      </pc:sldChg>
      <pc:sldChg chg="modTransition">
        <pc:chgData name="Vickers, Libby" userId="e250baef-1418-4325-b620-0f9540a0387b" providerId="ADAL" clId="{4ED58E02-D69A-4F29-B525-3B6B7EB37B2D}" dt="2024-07-25T02:38:33.568" v="1"/>
        <pc:sldMkLst>
          <pc:docMk/>
          <pc:sldMk cId="1712421873" sldId="1742"/>
        </pc:sldMkLst>
      </pc:sldChg>
      <pc:sldChg chg="modTransition">
        <pc:chgData name="Vickers, Libby" userId="e250baef-1418-4325-b620-0f9540a0387b" providerId="ADAL" clId="{4ED58E02-D69A-4F29-B525-3B6B7EB37B2D}" dt="2024-07-25T02:38:33.568" v="1"/>
        <pc:sldMkLst>
          <pc:docMk/>
          <pc:sldMk cId="1610666467" sldId="1743"/>
        </pc:sldMkLst>
      </pc:sldChg>
      <pc:sldChg chg="modTransition">
        <pc:chgData name="Vickers, Libby" userId="e250baef-1418-4325-b620-0f9540a0387b" providerId="ADAL" clId="{4ED58E02-D69A-4F29-B525-3B6B7EB37B2D}" dt="2024-07-25T02:38:33.568" v="1"/>
        <pc:sldMkLst>
          <pc:docMk/>
          <pc:sldMk cId="1694451445" sldId="1744"/>
        </pc:sldMkLst>
      </pc:sldChg>
      <pc:sldChg chg="modSp mod modTransition">
        <pc:chgData name="Vickers, Libby" userId="e250baef-1418-4325-b620-0f9540a0387b" providerId="ADAL" clId="{4ED58E02-D69A-4F29-B525-3B6B7EB37B2D}" dt="2024-07-25T03:25:38.160" v="1473" actId="1076"/>
        <pc:sldMkLst>
          <pc:docMk/>
          <pc:sldMk cId="1956610034" sldId="1745"/>
        </pc:sldMkLst>
        <pc:picChg chg="mod ord">
          <ac:chgData name="Vickers, Libby" userId="e250baef-1418-4325-b620-0f9540a0387b" providerId="ADAL" clId="{4ED58E02-D69A-4F29-B525-3B6B7EB37B2D}" dt="2024-07-25T03:25:38.160" v="1473" actId="1076"/>
          <ac:picMkLst>
            <pc:docMk/>
            <pc:sldMk cId="1956610034" sldId="1745"/>
            <ac:picMk id="6" creationId="{5F35A309-3D12-0EFC-BCD3-54849D63E664}"/>
          </ac:picMkLst>
        </pc:picChg>
      </pc:sldChg>
      <pc:sldChg chg="del modTransition">
        <pc:chgData name="Vickers, Libby" userId="e250baef-1418-4325-b620-0f9540a0387b" providerId="ADAL" clId="{4ED58E02-D69A-4F29-B525-3B6B7EB37B2D}" dt="2024-07-25T02:39:44.759" v="3" actId="2696"/>
        <pc:sldMkLst>
          <pc:docMk/>
          <pc:sldMk cId="591799023" sldId="1746"/>
        </pc:sldMkLst>
      </pc:sldChg>
      <pc:sldChg chg="modTransition">
        <pc:chgData name="Vickers, Libby" userId="e250baef-1418-4325-b620-0f9540a0387b" providerId="ADAL" clId="{4ED58E02-D69A-4F29-B525-3B6B7EB37B2D}" dt="2024-07-25T02:38:33.568" v="1"/>
        <pc:sldMkLst>
          <pc:docMk/>
          <pc:sldMk cId="1520206287" sldId="1747"/>
        </pc:sldMkLst>
      </pc:sldChg>
      <pc:sldChg chg="modTransition">
        <pc:chgData name="Vickers, Libby" userId="e250baef-1418-4325-b620-0f9540a0387b" providerId="ADAL" clId="{4ED58E02-D69A-4F29-B525-3B6B7EB37B2D}" dt="2024-07-25T02:38:33.568" v="1"/>
        <pc:sldMkLst>
          <pc:docMk/>
          <pc:sldMk cId="405044980" sldId="1748"/>
        </pc:sldMkLst>
      </pc:sldChg>
      <pc:sldChg chg="modSp mod modTransition">
        <pc:chgData name="Vickers, Libby" userId="e250baef-1418-4325-b620-0f9540a0387b" providerId="ADAL" clId="{4ED58E02-D69A-4F29-B525-3B6B7EB37B2D}" dt="2024-07-25T02:39:26.667" v="2" actId="1076"/>
        <pc:sldMkLst>
          <pc:docMk/>
          <pc:sldMk cId="1410847068" sldId="1749"/>
        </pc:sldMkLst>
        <pc:spChg chg="mod">
          <ac:chgData name="Vickers, Libby" userId="e250baef-1418-4325-b620-0f9540a0387b" providerId="ADAL" clId="{4ED58E02-D69A-4F29-B525-3B6B7EB37B2D}" dt="2024-07-25T02:39:26.667" v="2" actId="1076"/>
          <ac:spMkLst>
            <pc:docMk/>
            <pc:sldMk cId="1410847068" sldId="1749"/>
            <ac:spMk id="2" creationId="{8D9E32E1-3E6F-AD81-A69D-8068E83C15D9}"/>
          </ac:spMkLst>
        </pc:spChg>
      </pc:sldChg>
      <pc:sldChg chg="addSp delSp modSp mod modTransition delAnim modAnim modNotesTx">
        <pc:chgData name="Vickers, Libby" userId="e250baef-1418-4325-b620-0f9540a0387b" providerId="ADAL" clId="{4ED58E02-D69A-4F29-B525-3B6B7EB37B2D}" dt="2024-07-25T12:09:33.384" v="2720" actId="6549"/>
        <pc:sldMkLst>
          <pc:docMk/>
          <pc:sldMk cId="3615685361" sldId="1750"/>
        </pc:sldMkLst>
        <pc:spChg chg="mod">
          <ac:chgData name="Vickers, Libby" userId="e250baef-1418-4325-b620-0f9540a0387b" providerId="ADAL" clId="{4ED58E02-D69A-4F29-B525-3B6B7EB37B2D}" dt="2024-07-25T12:01:53.278" v="2546" actId="20577"/>
          <ac:spMkLst>
            <pc:docMk/>
            <pc:sldMk cId="3615685361" sldId="1750"/>
            <ac:spMk id="3" creationId="{8E0CA750-0821-472D-434C-3FD6C0E47F0F}"/>
          </ac:spMkLst>
        </pc:spChg>
        <pc:spChg chg="mod">
          <ac:chgData name="Vickers, Libby" userId="e250baef-1418-4325-b620-0f9540a0387b" providerId="ADAL" clId="{4ED58E02-D69A-4F29-B525-3B6B7EB37B2D}" dt="2024-07-25T12:01:03.997" v="2505" actId="1035"/>
          <ac:spMkLst>
            <pc:docMk/>
            <pc:sldMk cId="3615685361" sldId="1750"/>
            <ac:spMk id="16" creationId="{65D271C3-A290-3955-F6CA-47644B10184A}"/>
          </ac:spMkLst>
        </pc:spChg>
        <pc:spChg chg="add mod">
          <ac:chgData name="Vickers, Libby" userId="e250baef-1418-4325-b620-0f9540a0387b" providerId="ADAL" clId="{4ED58E02-D69A-4F29-B525-3B6B7EB37B2D}" dt="2024-07-25T12:02:49.032" v="2556" actId="14100"/>
          <ac:spMkLst>
            <pc:docMk/>
            <pc:sldMk cId="3615685361" sldId="1750"/>
            <ac:spMk id="17" creationId="{9DBCAACE-5094-2E6B-0899-FD682AAFB113}"/>
          </ac:spMkLst>
        </pc:spChg>
        <pc:spChg chg="add del mod">
          <ac:chgData name="Vickers, Libby" userId="e250baef-1418-4325-b620-0f9540a0387b" providerId="ADAL" clId="{4ED58E02-D69A-4F29-B525-3B6B7EB37B2D}" dt="2024-07-25T12:08:23.353" v="2706" actId="478"/>
          <ac:spMkLst>
            <pc:docMk/>
            <pc:sldMk cId="3615685361" sldId="1750"/>
            <ac:spMk id="19" creationId="{86A5B756-DDE5-3260-9707-55A4BD0D527F}"/>
          </ac:spMkLst>
        </pc:spChg>
        <pc:spChg chg="add del mod">
          <ac:chgData name="Vickers, Libby" userId="e250baef-1418-4325-b620-0f9540a0387b" providerId="ADAL" clId="{4ED58E02-D69A-4F29-B525-3B6B7EB37B2D}" dt="2024-07-25T12:08:20.277" v="2705" actId="478"/>
          <ac:spMkLst>
            <pc:docMk/>
            <pc:sldMk cId="3615685361" sldId="1750"/>
            <ac:spMk id="22" creationId="{E0C53139-4C6E-17FB-F1DF-2D045F34D923}"/>
          </ac:spMkLst>
        </pc:spChg>
        <pc:grpChg chg="del">
          <ac:chgData name="Vickers, Libby" userId="e250baef-1418-4325-b620-0f9540a0387b" providerId="ADAL" clId="{4ED58E02-D69A-4F29-B525-3B6B7EB37B2D}" dt="2024-07-25T11:36:46.340" v="2031" actId="478"/>
          <ac:grpSpMkLst>
            <pc:docMk/>
            <pc:sldMk cId="3615685361" sldId="1750"/>
            <ac:grpSpMk id="7" creationId="{63BBC001-DDDC-3705-96A4-1C821DDB2E8E}"/>
          </ac:grpSpMkLst>
        </pc:grpChg>
        <pc:picChg chg="add mod ord">
          <ac:chgData name="Vickers, Libby" userId="e250baef-1418-4325-b620-0f9540a0387b" providerId="ADAL" clId="{4ED58E02-D69A-4F29-B525-3B6B7EB37B2D}" dt="2024-07-25T11:37:14.478" v="2036" actId="1076"/>
          <ac:picMkLst>
            <pc:docMk/>
            <pc:sldMk cId="3615685361" sldId="1750"/>
            <ac:picMk id="2" creationId="{6E42D4EE-AD64-49C5-14B7-098C2C8EAC55}"/>
          </ac:picMkLst>
        </pc:picChg>
        <pc:picChg chg="add mod">
          <ac:chgData name="Vickers, Libby" userId="e250baef-1418-4325-b620-0f9540a0387b" providerId="ADAL" clId="{4ED58E02-D69A-4F29-B525-3B6B7EB37B2D}" dt="2024-07-25T12:02:21.914" v="2552"/>
          <ac:picMkLst>
            <pc:docMk/>
            <pc:sldMk cId="3615685361" sldId="1750"/>
            <ac:picMk id="4" creationId="{9DE99A45-0A7A-742B-E398-0B9E96B122BD}"/>
          </ac:picMkLst>
        </pc:picChg>
        <pc:picChg chg="add mod">
          <ac:chgData name="Vickers, Libby" userId="e250baef-1418-4325-b620-0f9540a0387b" providerId="ADAL" clId="{4ED58E02-D69A-4F29-B525-3B6B7EB37B2D}" dt="2024-07-25T12:02:30.038" v="2553"/>
          <ac:picMkLst>
            <pc:docMk/>
            <pc:sldMk cId="3615685361" sldId="1750"/>
            <ac:picMk id="5" creationId="{00FCF8B0-069B-201D-2F23-6B3192748BBE}"/>
          </ac:picMkLst>
        </pc:picChg>
        <pc:picChg chg="add del mod ord">
          <ac:chgData name="Vickers, Libby" userId="e250baef-1418-4325-b620-0f9540a0387b" providerId="ADAL" clId="{4ED58E02-D69A-4F29-B525-3B6B7EB37B2D}" dt="2024-07-25T12:08:11.119" v="2702" actId="478"/>
          <ac:picMkLst>
            <pc:docMk/>
            <pc:sldMk cId="3615685361" sldId="1750"/>
            <ac:picMk id="18" creationId="{83E2CE8A-2F6F-7060-44D0-AF4C8C89AE02}"/>
          </ac:picMkLst>
        </pc:picChg>
        <pc:picChg chg="add del mod">
          <ac:chgData name="Vickers, Libby" userId="e250baef-1418-4325-b620-0f9540a0387b" providerId="ADAL" clId="{4ED58E02-D69A-4F29-B525-3B6B7EB37B2D}" dt="2024-07-25T12:08:16.208" v="2704" actId="478"/>
          <ac:picMkLst>
            <pc:docMk/>
            <pc:sldMk cId="3615685361" sldId="1750"/>
            <ac:picMk id="20" creationId="{C151DA76-7CB1-6585-5A3E-414BAE0AE781}"/>
          </ac:picMkLst>
        </pc:picChg>
        <pc:picChg chg="add del mod">
          <ac:chgData name="Vickers, Libby" userId="e250baef-1418-4325-b620-0f9540a0387b" providerId="ADAL" clId="{4ED58E02-D69A-4F29-B525-3B6B7EB37B2D}" dt="2024-07-25T12:08:13.970" v="2703" actId="478"/>
          <ac:picMkLst>
            <pc:docMk/>
            <pc:sldMk cId="3615685361" sldId="1750"/>
            <ac:picMk id="21" creationId="{30132BC1-0EE9-9195-F6B0-B6088984A045}"/>
          </ac:picMkLst>
        </pc:picChg>
        <pc:picChg chg="add mod">
          <ac:chgData name="Vickers, Libby" userId="e250baef-1418-4325-b620-0f9540a0387b" providerId="ADAL" clId="{4ED58E02-D69A-4F29-B525-3B6B7EB37B2D}" dt="2024-07-25T12:08:43.481" v="2712" actId="1076"/>
          <ac:picMkLst>
            <pc:docMk/>
            <pc:sldMk cId="3615685361" sldId="1750"/>
            <ac:picMk id="24" creationId="{D7633B8E-6A9D-A3FB-41C0-7D65C22EC058}"/>
          </ac:picMkLst>
        </pc:picChg>
      </pc:sldChg>
      <pc:sldChg chg="addSp delSp modSp mod modTransition modAnim modNotesTx">
        <pc:chgData name="Vickers, Libby" userId="e250baef-1418-4325-b620-0f9540a0387b" providerId="ADAL" clId="{4ED58E02-D69A-4F29-B525-3B6B7EB37B2D}" dt="2024-07-25T03:33:01.401" v="1843"/>
        <pc:sldMkLst>
          <pc:docMk/>
          <pc:sldMk cId="3747868898" sldId="1751"/>
        </pc:sldMkLst>
        <pc:spChg chg="del">
          <ac:chgData name="Vickers, Libby" userId="e250baef-1418-4325-b620-0f9540a0387b" providerId="ADAL" clId="{4ED58E02-D69A-4F29-B525-3B6B7EB37B2D}" dt="2024-07-25T03:26:47.560" v="1475" actId="478"/>
          <ac:spMkLst>
            <pc:docMk/>
            <pc:sldMk cId="3747868898" sldId="1751"/>
            <ac:spMk id="2" creationId="{8D9E32E1-3E6F-AD81-A69D-8068E83C15D9}"/>
          </ac:spMkLst>
        </pc:spChg>
        <pc:spChg chg="mod">
          <ac:chgData name="Vickers, Libby" userId="e250baef-1418-4325-b620-0f9540a0387b" providerId="ADAL" clId="{4ED58E02-D69A-4F29-B525-3B6B7EB37B2D}" dt="2024-07-25T03:27:35.386" v="1503" actId="20577"/>
          <ac:spMkLst>
            <pc:docMk/>
            <pc:sldMk cId="3747868898" sldId="1751"/>
            <ac:spMk id="3" creationId="{DEFEEB94-A955-A891-6509-E296603D81C5}"/>
          </ac:spMkLst>
        </pc:spChg>
        <pc:spChg chg="add mod">
          <ac:chgData name="Vickers, Libby" userId="e250baef-1418-4325-b620-0f9540a0387b" providerId="ADAL" clId="{4ED58E02-D69A-4F29-B525-3B6B7EB37B2D}" dt="2024-07-25T03:30:07.641" v="1695" actId="20577"/>
          <ac:spMkLst>
            <pc:docMk/>
            <pc:sldMk cId="3747868898" sldId="1751"/>
            <ac:spMk id="10" creationId="{75B74A23-CE4E-9434-C5CA-DD1B4192B452}"/>
          </ac:spMkLst>
        </pc:spChg>
        <pc:picChg chg="mod">
          <ac:chgData name="Vickers, Libby" userId="e250baef-1418-4325-b620-0f9540a0387b" providerId="ADAL" clId="{4ED58E02-D69A-4F29-B525-3B6B7EB37B2D}" dt="2024-07-25T03:29:03.205" v="1611" actId="1076"/>
          <ac:picMkLst>
            <pc:docMk/>
            <pc:sldMk cId="3747868898" sldId="1751"/>
            <ac:picMk id="8" creationId="{096C9547-D5F9-3CBE-3F10-A7A13AE7B8AA}"/>
          </ac:picMkLst>
        </pc:picChg>
        <pc:picChg chg="mod">
          <ac:chgData name="Vickers, Libby" userId="e250baef-1418-4325-b620-0f9540a0387b" providerId="ADAL" clId="{4ED58E02-D69A-4F29-B525-3B6B7EB37B2D}" dt="2024-07-25T03:29:12.753" v="1612" actId="1076"/>
          <ac:picMkLst>
            <pc:docMk/>
            <pc:sldMk cId="3747868898" sldId="1751"/>
            <ac:picMk id="9" creationId="{6C92ABC8-6DC9-A360-A800-C90CC19FF667}"/>
          </ac:picMkLst>
        </pc:picChg>
      </pc:sldChg>
      <pc:sldChg chg="modSp mod modTransition">
        <pc:chgData name="Vickers, Libby" userId="e250baef-1418-4325-b620-0f9540a0387b" providerId="ADAL" clId="{4ED58E02-D69A-4F29-B525-3B6B7EB37B2D}" dt="2024-07-25T11:52:36.449" v="2402" actId="1582"/>
        <pc:sldMkLst>
          <pc:docMk/>
          <pc:sldMk cId="1727858587" sldId="1752"/>
        </pc:sldMkLst>
        <pc:picChg chg="mod">
          <ac:chgData name="Vickers, Libby" userId="e250baef-1418-4325-b620-0f9540a0387b" providerId="ADAL" clId="{4ED58E02-D69A-4F29-B525-3B6B7EB37B2D}" dt="2024-07-25T11:52:36.449" v="2402" actId="1582"/>
          <ac:picMkLst>
            <pc:docMk/>
            <pc:sldMk cId="1727858587" sldId="1752"/>
            <ac:picMk id="7" creationId="{277AE0EA-2B39-51F8-5DD4-D4F22ED2EA1B}"/>
          </ac:picMkLst>
        </pc:picChg>
      </pc:sldChg>
      <pc:sldChg chg="modTransition">
        <pc:chgData name="Vickers, Libby" userId="e250baef-1418-4325-b620-0f9540a0387b" providerId="ADAL" clId="{4ED58E02-D69A-4F29-B525-3B6B7EB37B2D}" dt="2024-07-25T02:38:33.568" v="1"/>
        <pc:sldMkLst>
          <pc:docMk/>
          <pc:sldMk cId="3657691496" sldId="1753"/>
        </pc:sldMkLst>
      </pc:sldChg>
      <pc:sldChg chg="modSp mod modTransition">
        <pc:chgData name="Vickers, Libby" userId="e250baef-1418-4325-b620-0f9540a0387b" providerId="ADAL" clId="{4ED58E02-D69A-4F29-B525-3B6B7EB37B2D}" dt="2024-07-25T11:52:13.625" v="2400" actId="1582"/>
        <pc:sldMkLst>
          <pc:docMk/>
          <pc:sldMk cId="4243525766" sldId="1754"/>
        </pc:sldMkLst>
        <pc:spChg chg="mod">
          <ac:chgData name="Vickers, Libby" userId="e250baef-1418-4325-b620-0f9540a0387b" providerId="ADAL" clId="{4ED58E02-D69A-4F29-B525-3B6B7EB37B2D}" dt="2024-07-25T02:41:12.581" v="48" actId="20577"/>
          <ac:spMkLst>
            <pc:docMk/>
            <pc:sldMk cId="4243525766" sldId="1754"/>
            <ac:spMk id="2" creationId="{8D9E32E1-3E6F-AD81-A69D-8068E83C15D9}"/>
          </ac:spMkLst>
        </pc:spChg>
        <pc:picChg chg="mod">
          <ac:chgData name="Vickers, Libby" userId="e250baef-1418-4325-b620-0f9540a0387b" providerId="ADAL" clId="{4ED58E02-D69A-4F29-B525-3B6B7EB37B2D}" dt="2024-07-25T11:52:13.625" v="2400" actId="1582"/>
          <ac:picMkLst>
            <pc:docMk/>
            <pc:sldMk cId="4243525766" sldId="1754"/>
            <ac:picMk id="9" creationId="{58186D0F-038D-12F0-3C43-430418292B39}"/>
          </ac:picMkLst>
        </pc:picChg>
      </pc:sldChg>
      <pc:sldChg chg="addSp delSp modSp mod modTransition">
        <pc:chgData name="Vickers, Libby" userId="e250baef-1418-4325-b620-0f9540a0387b" providerId="ADAL" clId="{4ED58E02-D69A-4F29-B525-3B6B7EB37B2D}" dt="2024-07-25T12:27:45.659" v="2938" actId="1037"/>
        <pc:sldMkLst>
          <pc:docMk/>
          <pc:sldMk cId="321944540" sldId="1758"/>
        </pc:sldMkLst>
        <pc:spChg chg="mod">
          <ac:chgData name="Vickers, Libby" userId="e250baef-1418-4325-b620-0f9540a0387b" providerId="ADAL" clId="{4ED58E02-D69A-4F29-B525-3B6B7EB37B2D}" dt="2024-07-25T03:11:29.038" v="619" actId="20577"/>
          <ac:spMkLst>
            <pc:docMk/>
            <pc:sldMk cId="321944540" sldId="1758"/>
            <ac:spMk id="3" creationId="{8E0CA750-0821-472D-434C-3FD6C0E47F0F}"/>
          </ac:spMkLst>
        </pc:spChg>
        <pc:spChg chg="mod">
          <ac:chgData name="Vickers, Libby" userId="e250baef-1418-4325-b620-0f9540a0387b" providerId="ADAL" clId="{4ED58E02-D69A-4F29-B525-3B6B7EB37B2D}" dt="2024-07-25T03:10:32.297" v="542" actId="20577"/>
          <ac:spMkLst>
            <pc:docMk/>
            <pc:sldMk cId="321944540" sldId="1758"/>
            <ac:spMk id="6" creationId="{3CE8A19B-4A3A-990F-7266-222EF1982F7B}"/>
          </ac:spMkLst>
        </pc:spChg>
        <pc:spChg chg="mod">
          <ac:chgData name="Vickers, Libby" userId="e250baef-1418-4325-b620-0f9540a0387b" providerId="ADAL" clId="{4ED58E02-D69A-4F29-B525-3B6B7EB37B2D}" dt="2024-07-25T12:27:45.659" v="2938" actId="1037"/>
          <ac:spMkLst>
            <pc:docMk/>
            <pc:sldMk cId="321944540" sldId="1758"/>
            <ac:spMk id="14" creationId="{200888B7-48F8-5830-CEB7-701B1B6FCB32}"/>
          </ac:spMkLst>
        </pc:spChg>
        <pc:grpChg chg="del">
          <ac:chgData name="Vickers, Libby" userId="e250baef-1418-4325-b620-0f9540a0387b" providerId="ADAL" clId="{4ED58E02-D69A-4F29-B525-3B6B7EB37B2D}" dt="2024-07-25T12:26:57.862" v="2922" actId="478"/>
          <ac:grpSpMkLst>
            <pc:docMk/>
            <pc:sldMk cId="321944540" sldId="1758"/>
            <ac:grpSpMk id="4" creationId="{23822E1A-D34A-022F-B75F-19CEE45A4C30}"/>
          </ac:grpSpMkLst>
        </pc:grpChg>
        <pc:picChg chg="del mod">
          <ac:chgData name="Vickers, Libby" userId="e250baef-1418-4325-b620-0f9540a0387b" providerId="ADAL" clId="{4ED58E02-D69A-4F29-B525-3B6B7EB37B2D}" dt="2024-07-25T12:25:49.933" v="2914" actId="478"/>
          <ac:picMkLst>
            <pc:docMk/>
            <pc:sldMk cId="321944540" sldId="1758"/>
            <ac:picMk id="15" creationId="{B5CEFAC4-B7C5-EAEF-52B7-FC62EF6A2FDF}"/>
          </ac:picMkLst>
        </pc:picChg>
        <pc:picChg chg="mod ord">
          <ac:chgData name="Vickers, Libby" userId="e250baef-1418-4325-b620-0f9540a0387b" providerId="ADAL" clId="{4ED58E02-D69A-4F29-B525-3B6B7EB37B2D}" dt="2024-07-25T12:27:20" v="2927" actId="1076"/>
          <ac:picMkLst>
            <pc:docMk/>
            <pc:sldMk cId="321944540" sldId="1758"/>
            <ac:picMk id="16" creationId="{C2B27E10-37BD-A036-CF09-A77B6AB66B18}"/>
          </ac:picMkLst>
        </pc:picChg>
        <pc:picChg chg="add mod">
          <ac:chgData name="Vickers, Libby" userId="e250baef-1418-4325-b620-0f9540a0387b" providerId="ADAL" clId="{4ED58E02-D69A-4F29-B525-3B6B7EB37B2D}" dt="2024-07-25T12:27:16.477" v="2926" actId="14100"/>
          <ac:picMkLst>
            <pc:docMk/>
            <pc:sldMk cId="321944540" sldId="1758"/>
            <ac:picMk id="17" creationId="{5CE34017-1226-F044-9C27-73EB6CB85586}"/>
          </ac:picMkLst>
        </pc:picChg>
        <pc:picChg chg="add mod ord">
          <ac:chgData name="Vickers, Libby" userId="e250baef-1418-4325-b620-0f9540a0387b" providerId="ADAL" clId="{4ED58E02-D69A-4F29-B525-3B6B7EB37B2D}" dt="2024-07-25T12:27:06.899" v="2924" actId="167"/>
          <ac:picMkLst>
            <pc:docMk/>
            <pc:sldMk cId="321944540" sldId="1758"/>
            <ac:picMk id="18" creationId="{73DAA870-33DB-0AC7-10F2-17F9EA4BE39A}"/>
          </ac:picMkLst>
        </pc:picChg>
      </pc:sldChg>
      <pc:sldChg chg="del modTransition">
        <pc:chgData name="Vickers, Libby" userId="e250baef-1418-4325-b620-0f9540a0387b" providerId="ADAL" clId="{4ED58E02-D69A-4F29-B525-3B6B7EB37B2D}" dt="2024-07-25T03:10:16.691" v="522" actId="2696"/>
        <pc:sldMkLst>
          <pc:docMk/>
          <pc:sldMk cId="3985805620" sldId="1759"/>
        </pc:sldMkLst>
      </pc:sldChg>
      <pc:sldChg chg="addSp delSp modSp mod modTransition delAnim modAnim modNotesTx">
        <pc:chgData name="Vickers, Libby" userId="e250baef-1418-4325-b620-0f9540a0387b" providerId="ADAL" clId="{4ED58E02-D69A-4F29-B525-3B6B7EB37B2D}" dt="2024-07-25T12:14:49.887" v="2858" actId="6549"/>
        <pc:sldMkLst>
          <pc:docMk/>
          <pc:sldMk cId="797012024" sldId="1760"/>
        </pc:sldMkLst>
        <pc:spChg chg="add mod">
          <ac:chgData name="Vickers, Libby" userId="e250baef-1418-4325-b620-0f9540a0387b" providerId="ADAL" clId="{4ED58E02-D69A-4F29-B525-3B6B7EB37B2D}" dt="2024-07-25T11:49:55.468" v="2385" actId="208"/>
          <ac:spMkLst>
            <pc:docMk/>
            <pc:sldMk cId="797012024" sldId="1760"/>
            <ac:spMk id="4" creationId="{652C504A-1D17-1CE7-9B00-F4D6B04CBE4B}"/>
          </ac:spMkLst>
        </pc:spChg>
        <pc:spChg chg="add mod">
          <ac:chgData name="Vickers, Libby" userId="e250baef-1418-4325-b620-0f9540a0387b" providerId="ADAL" clId="{4ED58E02-D69A-4F29-B525-3B6B7EB37B2D}" dt="2024-07-25T12:14:28.659" v="2853" actId="1076"/>
          <ac:spMkLst>
            <pc:docMk/>
            <pc:sldMk cId="797012024" sldId="1760"/>
            <ac:spMk id="7" creationId="{7228BF8E-CC4F-A4DE-A9E4-CDD6264EB46C}"/>
          </ac:spMkLst>
        </pc:spChg>
        <pc:spChg chg="mod ord">
          <ac:chgData name="Vickers, Libby" userId="e250baef-1418-4325-b620-0f9540a0387b" providerId="ADAL" clId="{4ED58E02-D69A-4F29-B525-3B6B7EB37B2D}" dt="2024-07-25T11:45:18.161" v="2331" actId="14100"/>
          <ac:spMkLst>
            <pc:docMk/>
            <pc:sldMk cId="797012024" sldId="1760"/>
            <ac:spMk id="8" creationId="{53D71023-1822-E092-BF1A-31BD0062AEA3}"/>
          </ac:spMkLst>
        </pc:spChg>
        <pc:spChg chg="del mod">
          <ac:chgData name="Vickers, Libby" userId="e250baef-1418-4325-b620-0f9540a0387b" providerId="ADAL" clId="{4ED58E02-D69A-4F29-B525-3B6B7EB37B2D}" dt="2024-07-25T03:05:09.094" v="458" actId="478"/>
          <ac:spMkLst>
            <pc:docMk/>
            <pc:sldMk cId="797012024" sldId="1760"/>
            <ac:spMk id="9" creationId="{38144071-97CB-6C37-AB80-82FCED4B0300}"/>
          </ac:spMkLst>
        </pc:spChg>
        <pc:spChg chg="mod">
          <ac:chgData name="Vickers, Libby" userId="e250baef-1418-4325-b620-0f9540a0387b" providerId="ADAL" clId="{4ED58E02-D69A-4F29-B525-3B6B7EB37B2D}" dt="2024-07-25T11:49:55.468" v="2385" actId="208"/>
          <ac:spMkLst>
            <pc:docMk/>
            <pc:sldMk cId="797012024" sldId="1760"/>
            <ac:spMk id="14" creationId="{8466C862-13EB-06E5-11ED-0FA19A41D137}"/>
          </ac:spMkLst>
        </pc:spChg>
        <pc:spChg chg="mod">
          <ac:chgData name="Vickers, Libby" userId="e250baef-1418-4325-b620-0f9540a0387b" providerId="ADAL" clId="{4ED58E02-D69A-4F29-B525-3B6B7EB37B2D}" dt="2024-07-25T03:00:57.397" v="436" actId="1038"/>
          <ac:spMkLst>
            <pc:docMk/>
            <pc:sldMk cId="797012024" sldId="1760"/>
            <ac:spMk id="19" creationId="{6B73D647-A6A7-8BA1-707C-7B52471A324B}"/>
          </ac:spMkLst>
        </pc:spChg>
        <pc:spChg chg="mod">
          <ac:chgData name="Vickers, Libby" userId="e250baef-1418-4325-b620-0f9540a0387b" providerId="ADAL" clId="{4ED58E02-D69A-4F29-B525-3B6B7EB37B2D}" dt="2024-07-25T03:01:13.962" v="437" actId="1076"/>
          <ac:spMkLst>
            <pc:docMk/>
            <pc:sldMk cId="797012024" sldId="1760"/>
            <ac:spMk id="20" creationId="{C5D1D855-FAC7-3D13-7676-761531D941A3}"/>
          </ac:spMkLst>
        </pc:spChg>
        <pc:spChg chg="del">
          <ac:chgData name="Vickers, Libby" userId="e250baef-1418-4325-b620-0f9540a0387b" providerId="ADAL" clId="{4ED58E02-D69A-4F29-B525-3B6B7EB37B2D}" dt="2024-07-25T03:10:02.247" v="520" actId="478"/>
          <ac:spMkLst>
            <pc:docMk/>
            <pc:sldMk cId="797012024" sldId="1760"/>
            <ac:spMk id="21" creationId="{5EDCF69C-4E42-F563-62E5-185476078B21}"/>
          </ac:spMkLst>
        </pc:spChg>
        <pc:spChg chg="del">
          <ac:chgData name="Vickers, Libby" userId="e250baef-1418-4325-b620-0f9540a0387b" providerId="ADAL" clId="{4ED58E02-D69A-4F29-B525-3B6B7EB37B2D}" dt="2024-07-25T03:05:56.339" v="463" actId="478"/>
          <ac:spMkLst>
            <pc:docMk/>
            <pc:sldMk cId="797012024" sldId="1760"/>
            <ac:spMk id="24" creationId="{A5DB5708-C928-F798-BC50-C9F765539E64}"/>
          </ac:spMkLst>
        </pc:spChg>
        <pc:spChg chg="del mod">
          <ac:chgData name="Vickers, Libby" userId="e250baef-1418-4325-b620-0f9540a0387b" providerId="ADAL" clId="{4ED58E02-D69A-4F29-B525-3B6B7EB37B2D}" dt="2024-07-25T03:06:03.219" v="465" actId="478"/>
          <ac:spMkLst>
            <pc:docMk/>
            <pc:sldMk cId="797012024" sldId="1760"/>
            <ac:spMk id="25" creationId="{808526B1-96BA-5DB2-3E97-10014A4D48B7}"/>
          </ac:spMkLst>
        </pc:spChg>
        <pc:spChg chg="del topLvl">
          <ac:chgData name="Vickers, Libby" userId="e250baef-1418-4325-b620-0f9540a0387b" providerId="ADAL" clId="{4ED58E02-D69A-4F29-B525-3B6B7EB37B2D}" dt="2024-07-25T03:06:14.251" v="466" actId="478"/>
          <ac:spMkLst>
            <pc:docMk/>
            <pc:sldMk cId="797012024" sldId="1760"/>
            <ac:spMk id="26" creationId="{70795FB6-D8A2-9018-6612-BC0FAA0BF055}"/>
          </ac:spMkLst>
        </pc:spChg>
        <pc:spChg chg="mod">
          <ac:chgData name="Vickers, Libby" userId="e250baef-1418-4325-b620-0f9540a0387b" providerId="ADAL" clId="{4ED58E02-D69A-4F29-B525-3B6B7EB37B2D}" dt="2024-07-25T02:56:20.630" v="369"/>
          <ac:spMkLst>
            <pc:docMk/>
            <pc:sldMk cId="797012024" sldId="1760"/>
            <ac:spMk id="30" creationId="{17D9A08B-604B-2592-2681-16EC5840197E}"/>
          </ac:spMkLst>
        </pc:spChg>
        <pc:spChg chg="mod">
          <ac:chgData name="Vickers, Libby" userId="e250baef-1418-4325-b620-0f9540a0387b" providerId="ADAL" clId="{4ED58E02-D69A-4F29-B525-3B6B7EB37B2D}" dt="2024-07-25T02:56:20.630" v="369"/>
          <ac:spMkLst>
            <pc:docMk/>
            <pc:sldMk cId="797012024" sldId="1760"/>
            <ac:spMk id="31" creationId="{6C9CBA38-C581-5959-C594-7480432FDBC4}"/>
          </ac:spMkLst>
        </pc:spChg>
        <pc:spChg chg="mod">
          <ac:chgData name="Vickers, Libby" userId="e250baef-1418-4325-b620-0f9540a0387b" providerId="ADAL" clId="{4ED58E02-D69A-4F29-B525-3B6B7EB37B2D}" dt="2024-07-25T02:56:20.630" v="369"/>
          <ac:spMkLst>
            <pc:docMk/>
            <pc:sldMk cId="797012024" sldId="1760"/>
            <ac:spMk id="32" creationId="{B47E91D0-0DDD-7087-6E95-F0F0F8812AAA}"/>
          </ac:spMkLst>
        </pc:spChg>
        <pc:spChg chg="mod">
          <ac:chgData name="Vickers, Libby" userId="e250baef-1418-4325-b620-0f9540a0387b" providerId="ADAL" clId="{4ED58E02-D69A-4F29-B525-3B6B7EB37B2D}" dt="2024-07-25T02:56:20.630" v="369"/>
          <ac:spMkLst>
            <pc:docMk/>
            <pc:sldMk cId="797012024" sldId="1760"/>
            <ac:spMk id="35" creationId="{C0F57C5B-7522-62F6-B542-3836B6B6B42C}"/>
          </ac:spMkLst>
        </pc:spChg>
        <pc:spChg chg="mod">
          <ac:chgData name="Vickers, Libby" userId="e250baef-1418-4325-b620-0f9540a0387b" providerId="ADAL" clId="{4ED58E02-D69A-4F29-B525-3B6B7EB37B2D}" dt="2024-07-25T03:03:12.039" v="447"/>
          <ac:spMkLst>
            <pc:docMk/>
            <pc:sldMk cId="797012024" sldId="1760"/>
            <ac:spMk id="39" creationId="{AFA0B65D-C7E1-691E-3BC9-DA71899715A9}"/>
          </ac:spMkLst>
        </pc:spChg>
        <pc:spChg chg="mod">
          <ac:chgData name="Vickers, Libby" userId="e250baef-1418-4325-b620-0f9540a0387b" providerId="ADAL" clId="{4ED58E02-D69A-4F29-B525-3B6B7EB37B2D}" dt="2024-07-25T03:03:12.039" v="447"/>
          <ac:spMkLst>
            <pc:docMk/>
            <pc:sldMk cId="797012024" sldId="1760"/>
            <ac:spMk id="40" creationId="{96D468BA-2FAC-C76D-F51F-953F1AB3FFA1}"/>
          </ac:spMkLst>
        </pc:spChg>
        <pc:spChg chg="mod">
          <ac:chgData name="Vickers, Libby" userId="e250baef-1418-4325-b620-0f9540a0387b" providerId="ADAL" clId="{4ED58E02-D69A-4F29-B525-3B6B7EB37B2D}" dt="2024-07-25T03:03:12.039" v="447"/>
          <ac:spMkLst>
            <pc:docMk/>
            <pc:sldMk cId="797012024" sldId="1760"/>
            <ac:spMk id="41" creationId="{7E038DDF-B548-4E14-A353-420252DE75BF}"/>
          </ac:spMkLst>
        </pc:spChg>
        <pc:spChg chg="mod">
          <ac:chgData name="Vickers, Libby" userId="e250baef-1418-4325-b620-0f9540a0387b" providerId="ADAL" clId="{4ED58E02-D69A-4F29-B525-3B6B7EB37B2D}" dt="2024-07-25T03:03:12.039" v="447"/>
          <ac:spMkLst>
            <pc:docMk/>
            <pc:sldMk cId="797012024" sldId="1760"/>
            <ac:spMk id="44" creationId="{FEDDD4AF-E330-6F39-07CB-89A89060F4F6}"/>
          </ac:spMkLst>
        </pc:spChg>
        <pc:spChg chg="add mod">
          <ac:chgData name="Vickers, Libby" userId="e250baef-1418-4325-b620-0f9540a0387b" providerId="ADAL" clId="{4ED58E02-D69A-4F29-B525-3B6B7EB37B2D}" dt="2024-07-25T03:08:21.179" v="513" actId="164"/>
          <ac:spMkLst>
            <pc:docMk/>
            <pc:sldMk cId="797012024" sldId="1760"/>
            <ac:spMk id="45" creationId="{2350775C-9538-2FD2-76E6-F98FAE56F5F7}"/>
          </ac:spMkLst>
        </pc:spChg>
        <pc:spChg chg="add mod">
          <ac:chgData name="Vickers, Libby" userId="e250baef-1418-4325-b620-0f9540a0387b" providerId="ADAL" clId="{4ED58E02-D69A-4F29-B525-3B6B7EB37B2D}" dt="2024-07-25T03:10:08.936" v="521" actId="14100"/>
          <ac:spMkLst>
            <pc:docMk/>
            <pc:sldMk cId="797012024" sldId="1760"/>
            <ac:spMk id="46" creationId="{C303F70D-4801-8611-F493-536E48CDC4D3}"/>
          </ac:spMkLst>
        </pc:spChg>
        <pc:grpChg chg="del">
          <ac:chgData name="Vickers, Libby" userId="e250baef-1418-4325-b620-0f9540a0387b" providerId="ADAL" clId="{4ED58E02-D69A-4F29-B525-3B6B7EB37B2D}" dt="2024-07-25T02:56:19.155" v="368" actId="478"/>
          <ac:grpSpMkLst>
            <pc:docMk/>
            <pc:sldMk cId="797012024" sldId="1760"/>
            <ac:grpSpMk id="2" creationId="{94F4B965-A196-6438-F4F4-A8CC092C2FCA}"/>
          </ac:grpSpMkLst>
        </pc:grpChg>
        <pc:grpChg chg="add mod">
          <ac:chgData name="Vickers, Libby" userId="e250baef-1418-4325-b620-0f9540a0387b" providerId="ADAL" clId="{4ED58E02-D69A-4F29-B525-3B6B7EB37B2D}" dt="2024-07-25T11:45:58.742" v="2336" actId="164"/>
          <ac:grpSpMkLst>
            <pc:docMk/>
            <pc:sldMk cId="797012024" sldId="1760"/>
            <ac:grpSpMk id="5" creationId="{B6CDBF24-EB2D-D152-027F-18C94FEF8D94}"/>
          </ac:grpSpMkLst>
        </pc:grpChg>
        <pc:grpChg chg="mod ord">
          <ac:chgData name="Vickers, Libby" userId="e250baef-1418-4325-b620-0f9540a0387b" providerId="ADAL" clId="{4ED58E02-D69A-4F29-B525-3B6B7EB37B2D}" dt="2024-07-25T11:45:58.742" v="2336" actId="164"/>
          <ac:grpSpMkLst>
            <pc:docMk/>
            <pc:sldMk cId="797012024" sldId="1760"/>
            <ac:grpSpMk id="10" creationId="{3527E51C-E303-A2A1-897E-E8CD1F213D9D}"/>
          </ac:grpSpMkLst>
        </pc:grpChg>
        <pc:grpChg chg="mod ord">
          <ac:chgData name="Vickers, Libby" userId="e250baef-1418-4325-b620-0f9540a0387b" providerId="ADAL" clId="{4ED58E02-D69A-4F29-B525-3B6B7EB37B2D}" dt="2024-07-25T11:44:35.510" v="2327" actId="167"/>
          <ac:grpSpMkLst>
            <pc:docMk/>
            <pc:sldMk cId="797012024" sldId="1760"/>
            <ac:grpSpMk id="15" creationId="{738783D5-A3CE-AA79-121F-0762AA860834}"/>
          </ac:grpSpMkLst>
        </pc:grpChg>
        <pc:grpChg chg="del mod ord">
          <ac:chgData name="Vickers, Libby" userId="e250baef-1418-4325-b620-0f9540a0387b" providerId="ADAL" clId="{4ED58E02-D69A-4F29-B525-3B6B7EB37B2D}" dt="2024-07-25T03:06:14.251" v="466" actId="478"/>
          <ac:grpSpMkLst>
            <pc:docMk/>
            <pc:sldMk cId="797012024" sldId="1760"/>
            <ac:grpSpMk id="22" creationId="{B8246794-C729-589F-1526-E9301D48EB4C}"/>
          </ac:grpSpMkLst>
        </pc:grpChg>
        <pc:grpChg chg="add del mod ord">
          <ac:chgData name="Vickers, Libby" userId="e250baef-1418-4325-b620-0f9540a0387b" providerId="ADAL" clId="{4ED58E02-D69A-4F29-B525-3B6B7EB37B2D}" dt="2024-07-25T03:02:45.590" v="445" actId="478"/>
          <ac:grpSpMkLst>
            <pc:docMk/>
            <pc:sldMk cId="797012024" sldId="1760"/>
            <ac:grpSpMk id="27" creationId="{F4311896-2112-F70A-E51C-35DADC1667F8}"/>
          </ac:grpSpMkLst>
        </pc:grpChg>
        <pc:grpChg chg="mod">
          <ac:chgData name="Vickers, Libby" userId="e250baef-1418-4325-b620-0f9540a0387b" providerId="ADAL" clId="{4ED58E02-D69A-4F29-B525-3B6B7EB37B2D}" dt="2024-07-25T02:56:20.630" v="369"/>
          <ac:grpSpMkLst>
            <pc:docMk/>
            <pc:sldMk cId="797012024" sldId="1760"/>
            <ac:grpSpMk id="28" creationId="{8FF0AB7B-62F6-315C-6DCE-58EB51E957E7}"/>
          </ac:grpSpMkLst>
        </pc:grpChg>
        <pc:grpChg chg="add del mod">
          <ac:chgData name="Vickers, Libby" userId="e250baef-1418-4325-b620-0f9540a0387b" providerId="ADAL" clId="{4ED58E02-D69A-4F29-B525-3B6B7EB37B2D}" dt="2024-07-25T11:44:14.778" v="2324" actId="478"/>
          <ac:grpSpMkLst>
            <pc:docMk/>
            <pc:sldMk cId="797012024" sldId="1760"/>
            <ac:grpSpMk id="36" creationId="{C61B5497-19FE-D74F-FDBF-9A827AEF6112}"/>
          </ac:grpSpMkLst>
        </pc:grpChg>
        <pc:grpChg chg="mod">
          <ac:chgData name="Vickers, Libby" userId="e250baef-1418-4325-b620-0f9540a0387b" providerId="ADAL" clId="{4ED58E02-D69A-4F29-B525-3B6B7EB37B2D}" dt="2024-07-25T03:03:12.039" v="447"/>
          <ac:grpSpMkLst>
            <pc:docMk/>
            <pc:sldMk cId="797012024" sldId="1760"/>
            <ac:grpSpMk id="37" creationId="{C1D70BCA-D3ED-F10A-80FA-C86AF51D854C}"/>
          </ac:grpSpMkLst>
        </pc:grpChg>
        <pc:grpChg chg="add del mod">
          <ac:chgData name="Vickers, Libby" userId="e250baef-1418-4325-b620-0f9540a0387b" providerId="ADAL" clId="{4ED58E02-D69A-4F29-B525-3B6B7EB37B2D}" dt="2024-07-25T11:45:06.796" v="2329" actId="478"/>
          <ac:grpSpMkLst>
            <pc:docMk/>
            <pc:sldMk cId="797012024" sldId="1760"/>
            <ac:grpSpMk id="47" creationId="{1454212F-CC03-E091-1567-638882E670A1}"/>
          </ac:grpSpMkLst>
        </pc:grpChg>
        <pc:picChg chg="add mod ord">
          <ac:chgData name="Vickers, Libby" userId="e250baef-1418-4325-b620-0f9540a0387b" providerId="ADAL" clId="{4ED58E02-D69A-4F29-B525-3B6B7EB37B2D}" dt="2024-07-25T11:46:07.872" v="2338" actId="1076"/>
          <ac:picMkLst>
            <pc:docMk/>
            <pc:sldMk cId="797012024" sldId="1760"/>
            <ac:picMk id="2" creationId="{7A4E8205-8BD2-B4B8-F079-F47EE702ED32}"/>
          </ac:picMkLst>
        </pc:picChg>
        <pc:picChg chg="mod">
          <ac:chgData name="Vickers, Libby" userId="e250baef-1418-4325-b620-0f9540a0387b" providerId="ADAL" clId="{4ED58E02-D69A-4F29-B525-3B6B7EB37B2D}" dt="2024-07-25T11:49:55.468" v="2385" actId="208"/>
          <ac:picMkLst>
            <pc:docMk/>
            <pc:sldMk cId="797012024" sldId="1760"/>
            <ac:picMk id="12" creationId="{1F56E9E0-BCA9-F0B3-D24F-5733DAA38B41}"/>
          </ac:picMkLst>
        </pc:picChg>
        <pc:picChg chg="mod">
          <ac:chgData name="Vickers, Libby" userId="e250baef-1418-4325-b620-0f9540a0387b" providerId="ADAL" clId="{4ED58E02-D69A-4F29-B525-3B6B7EB37B2D}" dt="2024-07-25T11:49:55.468" v="2385" actId="208"/>
          <ac:picMkLst>
            <pc:docMk/>
            <pc:sldMk cId="797012024" sldId="1760"/>
            <ac:picMk id="13" creationId="{5E73707E-35A1-F16E-D0ED-B3876D3833F6}"/>
          </ac:picMkLst>
        </pc:picChg>
        <pc:picChg chg="mod">
          <ac:chgData name="Vickers, Libby" userId="e250baef-1418-4325-b620-0f9540a0387b" providerId="ADAL" clId="{4ED58E02-D69A-4F29-B525-3B6B7EB37B2D}" dt="2024-07-25T02:59:49.570" v="413" actId="1076"/>
          <ac:picMkLst>
            <pc:docMk/>
            <pc:sldMk cId="797012024" sldId="1760"/>
            <ac:picMk id="18" creationId="{25F3E02A-A469-8A44-A4CF-A43377F56512}"/>
          </ac:picMkLst>
        </pc:picChg>
        <pc:picChg chg="mod topLvl">
          <ac:chgData name="Vickers, Libby" userId="e250baef-1418-4325-b620-0f9540a0387b" providerId="ADAL" clId="{4ED58E02-D69A-4F29-B525-3B6B7EB37B2D}" dt="2024-07-25T03:08:21.179" v="513" actId="164"/>
          <ac:picMkLst>
            <pc:docMk/>
            <pc:sldMk cId="797012024" sldId="1760"/>
            <ac:picMk id="23" creationId="{2381E85C-3F4E-0072-6845-46DBD42E5066}"/>
          </ac:picMkLst>
        </pc:picChg>
        <pc:picChg chg="del mod">
          <ac:chgData name="Vickers, Libby" userId="e250baef-1418-4325-b620-0f9540a0387b" providerId="ADAL" clId="{4ED58E02-D69A-4F29-B525-3B6B7EB37B2D}" dt="2024-07-25T03:02:42.107" v="444" actId="478"/>
          <ac:picMkLst>
            <pc:docMk/>
            <pc:sldMk cId="797012024" sldId="1760"/>
            <ac:picMk id="29" creationId="{4C1BBB1E-0230-AE92-BB53-9BFB1285DDDE}"/>
          </ac:picMkLst>
        </pc:picChg>
        <pc:picChg chg="mod">
          <ac:chgData name="Vickers, Libby" userId="e250baef-1418-4325-b620-0f9540a0387b" providerId="ADAL" clId="{4ED58E02-D69A-4F29-B525-3B6B7EB37B2D}" dt="2024-07-25T03:02:22.727" v="442" actId="1076"/>
          <ac:picMkLst>
            <pc:docMk/>
            <pc:sldMk cId="797012024" sldId="1760"/>
            <ac:picMk id="33" creationId="{8DA7381C-6F22-F4BE-71E6-3108C980CA9A}"/>
          </ac:picMkLst>
        </pc:picChg>
        <pc:picChg chg="mod">
          <ac:chgData name="Vickers, Libby" userId="e250baef-1418-4325-b620-0f9540a0387b" providerId="ADAL" clId="{4ED58E02-D69A-4F29-B525-3B6B7EB37B2D}" dt="2024-07-25T02:56:20.630" v="369"/>
          <ac:picMkLst>
            <pc:docMk/>
            <pc:sldMk cId="797012024" sldId="1760"/>
            <ac:picMk id="34" creationId="{B5352BF2-4DAB-5154-1C1B-0C122F75098E}"/>
          </ac:picMkLst>
        </pc:picChg>
        <pc:picChg chg="mod">
          <ac:chgData name="Vickers, Libby" userId="e250baef-1418-4325-b620-0f9540a0387b" providerId="ADAL" clId="{4ED58E02-D69A-4F29-B525-3B6B7EB37B2D}" dt="2024-07-25T03:03:12.039" v="447"/>
          <ac:picMkLst>
            <pc:docMk/>
            <pc:sldMk cId="797012024" sldId="1760"/>
            <ac:picMk id="38" creationId="{E791BA76-08A5-0308-9174-E01E8F4102D5}"/>
          </ac:picMkLst>
        </pc:picChg>
        <pc:picChg chg="mod">
          <ac:chgData name="Vickers, Libby" userId="e250baef-1418-4325-b620-0f9540a0387b" providerId="ADAL" clId="{4ED58E02-D69A-4F29-B525-3B6B7EB37B2D}" dt="2024-07-25T03:03:12.039" v="447"/>
          <ac:picMkLst>
            <pc:docMk/>
            <pc:sldMk cId="797012024" sldId="1760"/>
            <ac:picMk id="42" creationId="{82C044B1-D01E-A552-F601-AAEAB5BE442D}"/>
          </ac:picMkLst>
        </pc:picChg>
        <pc:picChg chg="mod">
          <ac:chgData name="Vickers, Libby" userId="e250baef-1418-4325-b620-0f9540a0387b" providerId="ADAL" clId="{4ED58E02-D69A-4F29-B525-3B6B7EB37B2D}" dt="2024-07-25T03:03:12.039" v="447"/>
          <ac:picMkLst>
            <pc:docMk/>
            <pc:sldMk cId="797012024" sldId="1760"/>
            <ac:picMk id="43" creationId="{6F40CA3C-44E7-C940-0637-795F4EC59EE9}"/>
          </ac:picMkLst>
        </pc:picChg>
      </pc:sldChg>
      <pc:sldChg chg="addSp delSp modSp mod modTransition">
        <pc:chgData name="Vickers, Libby" userId="e250baef-1418-4325-b620-0f9540a0387b" providerId="ADAL" clId="{4ED58E02-D69A-4F29-B525-3B6B7EB37B2D}" dt="2024-07-25T11:44:00.682" v="2323" actId="1076"/>
        <pc:sldMkLst>
          <pc:docMk/>
          <pc:sldMk cId="2478964274" sldId="1761"/>
        </pc:sldMkLst>
        <pc:spChg chg="del mod">
          <ac:chgData name="Vickers, Libby" userId="e250baef-1418-4325-b620-0f9540a0387b" providerId="ADAL" clId="{4ED58E02-D69A-4F29-B525-3B6B7EB37B2D}" dt="2024-07-25T02:55:23.524" v="363" actId="478"/>
          <ac:spMkLst>
            <pc:docMk/>
            <pc:sldMk cId="2478964274" sldId="1761"/>
            <ac:spMk id="3" creationId="{8E0CA750-0821-472D-434C-3FD6C0E47F0F}"/>
          </ac:spMkLst>
        </pc:spChg>
        <pc:spChg chg="mod">
          <ac:chgData name="Vickers, Libby" userId="e250baef-1418-4325-b620-0f9540a0387b" providerId="ADAL" clId="{4ED58E02-D69A-4F29-B525-3B6B7EB37B2D}" dt="2024-07-25T11:44:00.682" v="2323" actId="1076"/>
          <ac:spMkLst>
            <pc:docMk/>
            <pc:sldMk cId="2478964274" sldId="1761"/>
            <ac:spMk id="5" creationId="{A804B6D2-1B60-FC1A-6B43-89C6E46DC4B6}"/>
          </ac:spMkLst>
        </pc:spChg>
        <pc:spChg chg="mod">
          <ac:chgData name="Vickers, Libby" userId="e250baef-1418-4325-b620-0f9540a0387b" providerId="ADAL" clId="{4ED58E02-D69A-4F29-B525-3B6B7EB37B2D}" dt="2024-07-25T02:54:32.372" v="316" actId="27636"/>
          <ac:spMkLst>
            <pc:docMk/>
            <pc:sldMk cId="2478964274" sldId="1761"/>
            <ac:spMk id="6" creationId="{3CE8A19B-4A3A-990F-7266-222EF1982F7B}"/>
          </ac:spMkLst>
        </pc:spChg>
        <pc:grpChg chg="add mod">
          <ac:chgData name="Vickers, Libby" userId="e250baef-1418-4325-b620-0f9540a0387b" providerId="ADAL" clId="{4ED58E02-D69A-4F29-B525-3B6B7EB37B2D}" dt="2024-07-25T11:43:53.508" v="2322" actId="164"/>
          <ac:grpSpMkLst>
            <pc:docMk/>
            <pc:sldMk cId="2478964274" sldId="1761"/>
            <ac:grpSpMk id="2" creationId="{75B89AAD-CDDA-1C65-CBE0-6C1CEBFC86FD}"/>
          </ac:grpSpMkLst>
        </pc:grpChg>
        <pc:picChg chg="del">
          <ac:chgData name="Vickers, Libby" userId="e250baef-1418-4325-b620-0f9540a0387b" providerId="ADAL" clId="{4ED58E02-D69A-4F29-B525-3B6B7EB37B2D}" dt="2024-07-25T02:50:59.859" v="219" actId="478"/>
          <ac:picMkLst>
            <pc:docMk/>
            <pc:sldMk cId="2478964274" sldId="1761"/>
            <ac:picMk id="2" creationId="{D686563A-9361-73FB-A075-980C86DB0751}"/>
          </ac:picMkLst>
        </pc:picChg>
        <pc:picChg chg="mod">
          <ac:chgData name="Vickers, Libby" userId="e250baef-1418-4325-b620-0f9540a0387b" providerId="ADAL" clId="{4ED58E02-D69A-4F29-B525-3B6B7EB37B2D}" dt="2024-07-25T11:43:53.508" v="2322" actId="164"/>
          <ac:picMkLst>
            <pc:docMk/>
            <pc:sldMk cId="2478964274" sldId="1761"/>
            <ac:picMk id="4" creationId="{6CB6503D-271A-6C44-F571-657EA39D22E3}"/>
          </ac:picMkLst>
        </pc:picChg>
        <pc:picChg chg="add mod ord">
          <ac:chgData name="Vickers, Libby" userId="e250baef-1418-4325-b620-0f9540a0387b" providerId="ADAL" clId="{4ED58E02-D69A-4F29-B525-3B6B7EB37B2D}" dt="2024-07-25T11:43:53.508" v="2322" actId="164"/>
          <ac:picMkLst>
            <pc:docMk/>
            <pc:sldMk cId="2478964274" sldId="1761"/>
            <ac:picMk id="7" creationId="{DA4F1854-B792-F641-F7E0-50506CAF9BA8}"/>
          </ac:picMkLst>
        </pc:picChg>
      </pc:sldChg>
      <pc:sldChg chg="addSp delSp modSp mod modTransition">
        <pc:chgData name="Vickers, Libby" userId="e250baef-1418-4325-b620-0f9540a0387b" providerId="ADAL" clId="{4ED58E02-D69A-4F29-B525-3B6B7EB37B2D}" dt="2024-07-25T11:51:52.013" v="2398" actId="1582"/>
        <pc:sldMkLst>
          <pc:docMk/>
          <pc:sldMk cId="2741304956" sldId="1762"/>
        </pc:sldMkLst>
        <pc:spChg chg="mod">
          <ac:chgData name="Vickers, Libby" userId="e250baef-1418-4325-b620-0f9540a0387b" providerId="ADAL" clId="{4ED58E02-D69A-4F29-B525-3B6B7EB37B2D}" dt="2024-07-25T02:42:31.209" v="107" actId="20577"/>
          <ac:spMkLst>
            <pc:docMk/>
            <pc:sldMk cId="2741304956" sldId="1762"/>
            <ac:spMk id="3" creationId="{8E0CA750-0821-472D-434C-3FD6C0E47F0F}"/>
          </ac:spMkLst>
        </pc:spChg>
        <pc:spChg chg="mod">
          <ac:chgData name="Vickers, Libby" userId="e250baef-1418-4325-b620-0f9540a0387b" providerId="ADAL" clId="{4ED58E02-D69A-4F29-B525-3B6B7EB37B2D}" dt="2024-07-25T11:37:55.922" v="2041" actId="1076"/>
          <ac:spMkLst>
            <pc:docMk/>
            <pc:sldMk cId="2741304956" sldId="1762"/>
            <ac:spMk id="16" creationId="{65D271C3-A290-3955-F6CA-47644B10184A}"/>
          </ac:spMkLst>
        </pc:spChg>
        <pc:grpChg chg="del">
          <ac:chgData name="Vickers, Libby" userId="e250baef-1418-4325-b620-0f9540a0387b" providerId="ADAL" clId="{4ED58E02-D69A-4F29-B525-3B6B7EB37B2D}" dt="2024-07-25T11:35:59.081" v="2026" actId="478"/>
          <ac:grpSpMkLst>
            <pc:docMk/>
            <pc:sldMk cId="2741304956" sldId="1762"/>
            <ac:grpSpMk id="7" creationId="{63BBC001-DDDC-3705-96A4-1C821DDB2E8E}"/>
          </ac:grpSpMkLst>
        </pc:grpChg>
        <pc:picChg chg="add del mod ord">
          <ac:chgData name="Vickers, Libby" userId="e250baef-1418-4325-b620-0f9540a0387b" providerId="ADAL" clId="{4ED58E02-D69A-4F29-B525-3B6B7EB37B2D}" dt="2024-07-25T11:37:33.475" v="2038" actId="478"/>
          <ac:picMkLst>
            <pc:docMk/>
            <pc:sldMk cId="2741304956" sldId="1762"/>
            <ac:picMk id="2" creationId="{945A1677-B74D-CF3A-ABCB-F37E2ABFF9A3}"/>
          </ac:picMkLst>
        </pc:picChg>
        <pc:picChg chg="add mod ord">
          <ac:chgData name="Vickers, Libby" userId="e250baef-1418-4325-b620-0f9540a0387b" providerId="ADAL" clId="{4ED58E02-D69A-4F29-B525-3B6B7EB37B2D}" dt="2024-07-25T11:37:42.822" v="2040" actId="167"/>
          <ac:picMkLst>
            <pc:docMk/>
            <pc:sldMk cId="2741304956" sldId="1762"/>
            <ac:picMk id="4" creationId="{D5F0A4DB-D1D8-6A3B-D8BD-7400A9D26AED}"/>
          </ac:picMkLst>
        </pc:picChg>
        <pc:picChg chg="mod">
          <ac:chgData name="Vickers, Libby" userId="e250baef-1418-4325-b620-0f9540a0387b" providerId="ADAL" clId="{4ED58E02-D69A-4F29-B525-3B6B7EB37B2D}" dt="2024-07-25T11:51:52.013" v="2398" actId="1582"/>
          <ac:picMkLst>
            <pc:docMk/>
            <pc:sldMk cId="2741304956" sldId="1762"/>
            <ac:picMk id="17" creationId="{6E1096D5-2B99-065A-ED50-3D82462BD201}"/>
          </ac:picMkLst>
        </pc:picChg>
      </pc:sldChg>
      <pc:sldChg chg="addSp delSp modSp mod modTransition delAnim modAnim modNotesTx">
        <pc:chgData name="Vickers, Libby" userId="e250baef-1418-4325-b620-0f9540a0387b" providerId="ADAL" clId="{4ED58E02-D69A-4F29-B525-3B6B7EB37B2D}" dt="2024-07-25T12:11:34.981" v="2765" actId="6549"/>
        <pc:sldMkLst>
          <pc:docMk/>
          <pc:sldMk cId="3930787159" sldId="1763"/>
        </pc:sldMkLst>
        <pc:spChg chg="mod">
          <ac:chgData name="Vickers, Libby" userId="e250baef-1418-4325-b620-0f9540a0387b" providerId="ADAL" clId="{4ED58E02-D69A-4F29-B525-3B6B7EB37B2D}" dt="2024-07-25T12:11:15.570" v="2759" actId="20577"/>
          <ac:spMkLst>
            <pc:docMk/>
            <pc:sldMk cId="3930787159" sldId="1763"/>
            <ac:spMk id="3" creationId="{8E0CA750-0821-472D-434C-3FD6C0E47F0F}"/>
          </ac:spMkLst>
        </pc:spChg>
        <pc:spChg chg="mod">
          <ac:chgData name="Vickers, Libby" userId="e250baef-1418-4325-b620-0f9540a0387b" providerId="ADAL" clId="{4ED58E02-D69A-4F29-B525-3B6B7EB37B2D}" dt="2024-07-25T02:46:56.005" v="133"/>
          <ac:spMkLst>
            <pc:docMk/>
            <pc:sldMk cId="3930787159" sldId="1763"/>
            <ac:spMk id="4" creationId="{AD292DCE-A8A6-6CEC-28DF-3239B5271B56}"/>
          </ac:spMkLst>
        </pc:spChg>
        <pc:spChg chg="mod">
          <ac:chgData name="Vickers, Libby" userId="e250baef-1418-4325-b620-0f9540a0387b" providerId="ADAL" clId="{4ED58E02-D69A-4F29-B525-3B6B7EB37B2D}" dt="2024-07-25T11:39:18.022" v="2054" actId="1036"/>
          <ac:spMkLst>
            <pc:docMk/>
            <pc:sldMk cId="3930787159" sldId="1763"/>
            <ac:spMk id="16" creationId="{65D271C3-A290-3955-F6CA-47644B10184A}"/>
          </ac:spMkLst>
        </pc:spChg>
        <pc:grpChg chg="add del mod">
          <ac:chgData name="Vickers, Libby" userId="e250baef-1418-4325-b620-0f9540a0387b" providerId="ADAL" clId="{4ED58E02-D69A-4F29-B525-3B6B7EB37B2D}" dt="2024-07-25T12:10:35.892" v="2721" actId="478"/>
          <ac:grpSpMkLst>
            <pc:docMk/>
            <pc:sldMk cId="3930787159" sldId="1763"/>
            <ac:grpSpMk id="2" creationId="{AAF99A38-B00F-8053-3527-7AE312808500}"/>
          </ac:grpSpMkLst>
        </pc:grpChg>
        <pc:grpChg chg="del">
          <ac:chgData name="Vickers, Libby" userId="e250baef-1418-4325-b620-0f9540a0387b" providerId="ADAL" clId="{4ED58E02-D69A-4F29-B525-3B6B7EB37B2D}" dt="2024-07-25T11:38:55.830" v="2047" actId="478"/>
          <ac:grpSpMkLst>
            <pc:docMk/>
            <pc:sldMk cId="3930787159" sldId="1763"/>
            <ac:grpSpMk id="7" creationId="{63BBC001-DDDC-3705-96A4-1C821DDB2E8E}"/>
          </ac:grpSpMkLst>
        </pc:grpChg>
        <pc:picChg chg="mod">
          <ac:chgData name="Vickers, Libby" userId="e250baef-1418-4325-b620-0f9540a0387b" providerId="ADAL" clId="{4ED58E02-D69A-4F29-B525-3B6B7EB37B2D}" dt="2024-07-25T02:46:56.005" v="133"/>
          <ac:picMkLst>
            <pc:docMk/>
            <pc:sldMk cId="3930787159" sldId="1763"/>
            <ac:picMk id="5" creationId="{B8CE6469-75E1-1F5A-C098-93BFDD4C05AB}"/>
          </ac:picMkLst>
        </pc:picChg>
        <pc:picChg chg="mod">
          <ac:chgData name="Vickers, Libby" userId="e250baef-1418-4325-b620-0f9540a0387b" providerId="ADAL" clId="{4ED58E02-D69A-4F29-B525-3B6B7EB37B2D}" dt="2024-07-25T02:46:56.005" v="133"/>
          <ac:picMkLst>
            <pc:docMk/>
            <pc:sldMk cId="3930787159" sldId="1763"/>
            <ac:picMk id="17" creationId="{F820964C-D892-BD21-CE83-2AFEC5329F2F}"/>
          </ac:picMkLst>
        </pc:picChg>
        <pc:picChg chg="add mod ord">
          <ac:chgData name="Vickers, Libby" userId="e250baef-1418-4325-b620-0f9540a0387b" providerId="ADAL" clId="{4ED58E02-D69A-4F29-B525-3B6B7EB37B2D}" dt="2024-07-25T11:39:04.355" v="2049" actId="167"/>
          <ac:picMkLst>
            <pc:docMk/>
            <pc:sldMk cId="3930787159" sldId="1763"/>
            <ac:picMk id="18" creationId="{652A51C3-F8AA-EDA4-F0E9-B4C888FA9DA3}"/>
          </ac:picMkLst>
        </pc:picChg>
        <pc:picChg chg="add mod">
          <ac:chgData name="Vickers, Libby" userId="e250baef-1418-4325-b620-0f9540a0387b" providerId="ADAL" clId="{4ED58E02-D69A-4F29-B525-3B6B7EB37B2D}" dt="2024-07-25T12:10:56.344" v="2727" actId="1076"/>
          <ac:picMkLst>
            <pc:docMk/>
            <pc:sldMk cId="3930787159" sldId="1763"/>
            <ac:picMk id="20" creationId="{D4AF1BC7-0FED-3703-E4F4-4BE983127B51}"/>
          </ac:picMkLst>
        </pc:picChg>
      </pc:sldChg>
      <pc:sldChg chg="addSp delSp modSp mod modTransition modAnim">
        <pc:chgData name="Vickers, Libby" userId="e250baef-1418-4325-b620-0f9540a0387b" providerId="ADAL" clId="{4ED58E02-D69A-4F29-B525-3B6B7EB37B2D}" dt="2024-07-25T11:50:47.476" v="2391" actId="1582"/>
        <pc:sldMkLst>
          <pc:docMk/>
          <pc:sldMk cId="1637879369" sldId="1764"/>
        </pc:sldMkLst>
        <pc:spChg chg="mod">
          <ac:chgData name="Vickers, Libby" userId="e250baef-1418-4325-b620-0f9540a0387b" providerId="ADAL" clId="{4ED58E02-D69A-4F29-B525-3B6B7EB37B2D}" dt="2024-07-25T11:40:57.750" v="2208" actId="1076"/>
          <ac:spMkLst>
            <pc:docMk/>
            <pc:sldMk cId="1637879369" sldId="1764"/>
            <ac:spMk id="3" creationId="{8E0CA750-0821-472D-434C-3FD6C0E47F0F}"/>
          </ac:spMkLst>
        </pc:spChg>
        <pc:spChg chg="mod">
          <ac:chgData name="Vickers, Libby" userId="e250baef-1418-4325-b620-0f9540a0387b" providerId="ADAL" clId="{4ED58E02-D69A-4F29-B525-3B6B7EB37B2D}" dt="2024-07-25T11:50:47.476" v="2391" actId="1582"/>
          <ac:spMkLst>
            <pc:docMk/>
            <pc:sldMk cId="1637879369" sldId="1764"/>
            <ac:spMk id="4" creationId="{8CFF0CB8-23CB-A5A4-FA69-38735F21D52E}"/>
          </ac:spMkLst>
        </pc:spChg>
        <pc:spChg chg="mod">
          <ac:chgData name="Vickers, Libby" userId="e250baef-1418-4325-b620-0f9540a0387b" providerId="ADAL" clId="{4ED58E02-D69A-4F29-B525-3B6B7EB37B2D}" dt="2024-07-25T11:39:55.838" v="2063" actId="1035"/>
          <ac:spMkLst>
            <pc:docMk/>
            <pc:sldMk cId="1637879369" sldId="1764"/>
            <ac:spMk id="16" creationId="{65D271C3-A290-3955-F6CA-47644B10184A}"/>
          </ac:spMkLst>
        </pc:spChg>
        <pc:grpChg chg="add mod">
          <ac:chgData name="Vickers, Libby" userId="e250baef-1418-4325-b620-0f9540a0387b" providerId="ADAL" clId="{4ED58E02-D69A-4F29-B525-3B6B7EB37B2D}" dt="2024-07-25T11:40:06.129" v="2066" actId="1076"/>
          <ac:grpSpMkLst>
            <pc:docMk/>
            <pc:sldMk cId="1637879369" sldId="1764"/>
            <ac:grpSpMk id="2" creationId="{513945C1-63B8-FE05-3E64-F8B2685EA8F2}"/>
          </ac:grpSpMkLst>
        </pc:grpChg>
        <pc:grpChg chg="del">
          <ac:chgData name="Vickers, Libby" userId="e250baef-1418-4325-b620-0f9540a0387b" providerId="ADAL" clId="{4ED58E02-D69A-4F29-B525-3B6B7EB37B2D}" dt="2024-07-25T11:39:39.027" v="2058" actId="478"/>
          <ac:grpSpMkLst>
            <pc:docMk/>
            <pc:sldMk cId="1637879369" sldId="1764"/>
            <ac:grpSpMk id="7" creationId="{63BBC001-DDDC-3705-96A4-1C821DDB2E8E}"/>
          </ac:grpSpMkLst>
        </pc:grpChg>
        <pc:picChg chg="mod">
          <ac:chgData name="Vickers, Libby" userId="e250baef-1418-4325-b620-0f9540a0387b" providerId="ADAL" clId="{4ED58E02-D69A-4F29-B525-3B6B7EB37B2D}" dt="2024-07-25T11:50:32.496" v="2389" actId="208"/>
          <ac:picMkLst>
            <pc:docMk/>
            <pc:sldMk cId="1637879369" sldId="1764"/>
            <ac:picMk id="5" creationId="{34293D14-9D48-7CE6-21EF-06FF78CA6F65}"/>
          </ac:picMkLst>
        </pc:picChg>
        <pc:picChg chg="mod">
          <ac:chgData name="Vickers, Libby" userId="e250baef-1418-4325-b620-0f9540a0387b" providerId="ADAL" clId="{4ED58E02-D69A-4F29-B525-3B6B7EB37B2D}" dt="2024-07-25T11:50:32.496" v="2389" actId="208"/>
          <ac:picMkLst>
            <pc:docMk/>
            <pc:sldMk cId="1637879369" sldId="1764"/>
            <ac:picMk id="17" creationId="{FC615BA0-A587-A3C1-17B2-8E2FA4B99152}"/>
          </ac:picMkLst>
        </pc:picChg>
        <pc:picChg chg="add mod">
          <ac:chgData name="Vickers, Libby" userId="e250baef-1418-4325-b620-0f9540a0387b" providerId="ADAL" clId="{4ED58E02-D69A-4F29-B525-3B6B7EB37B2D}" dt="2024-07-25T11:40:16.189" v="2068" actId="14100"/>
          <ac:picMkLst>
            <pc:docMk/>
            <pc:sldMk cId="1637879369" sldId="1764"/>
            <ac:picMk id="18" creationId="{841C4C2C-3400-210C-4323-2F157E6901FF}"/>
          </ac:picMkLst>
        </pc:picChg>
        <pc:picChg chg="add mod ord">
          <ac:chgData name="Vickers, Libby" userId="e250baef-1418-4325-b620-0f9540a0387b" providerId="ADAL" clId="{4ED58E02-D69A-4F29-B525-3B6B7EB37B2D}" dt="2024-07-25T11:39:45.992" v="2060" actId="167"/>
          <ac:picMkLst>
            <pc:docMk/>
            <pc:sldMk cId="1637879369" sldId="1764"/>
            <ac:picMk id="19" creationId="{4A5DE73E-69E5-2AC5-A4CB-62F7903D1454}"/>
          </ac:picMkLst>
        </pc:picChg>
      </pc:sldChg>
      <pc:sldChg chg="addSp delSp modSp mod modTransition">
        <pc:chgData name="Vickers, Libby" userId="e250baef-1418-4325-b620-0f9540a0387b" providerId="ADAL" clId="{4ED58E02-D69A-4F29-B525-3B6B7EB37B2D}" dt="2024-07-25T11:41:49.387" v="2259" actId="20577"/>
        <pc:sldMkLst>
          <pc:docMk/>
          <pc:sldMk cId="3675500397" sldId="1765"/>
        </pc:sldMkLst>
        <pc:spChg chg="mod">
          <ac:chgData name="Vickers, Libby" userId="e250baef-1418-4325-b620-0f9540a0387b" providerId="ADAL" clId="{4ED58E02-D69A-4F29-B525-3B6B7EB37B2D}" dt="2024-07-25T11:41:49.387" v="2259" actId="20577"/>
          <ac:spMkLst>
            <pc:docMk/>
            <pc:sldMk cId="3675500397" sldId="1765"/>
            <ac:spMk id="3" creationId="{8E0CA750-0821-472D-434C-3FD6C0E47F0F}"/>
          </ac:spMkLst>
        </pc:spChg>
        <pc:spChg chg="mod">
          <ac:chgData name="Vickers, Libby" userId="e250baef-1418-4325-b620-0f9540a0387b" providerId="ADAL" clId="{4ED58E02-D69A-4F29-B525-3B6B7EB37B2D}" dt="2024-07-25T11:41:24.340" v="2212" actId="1076"/>
          <ac:spMkLst>
            <pc:docMk/>
            <pc:sldMk cId="3675500397" sldId="1765"/>
            <ac:spMk id="16" creationId="{65D271C3-A290-3955-F6CA-47644B10184A}"/>
          </ac:spMkLst>
        </pc:spChg>
        <pc:grpChg chg="del">
          <ac:chgData name="Vickers, Libby" userId="e250baef-1418-4325-b620-0f9540a0387b" providerId="ADAL" clId="{4ED58E02-D69A-4F29-B525-3B6B7EB37B2D}" dt="2024-07-25T11:41:12.633" v="2209" actId="478"/>
          <ac:grpSpMkLst>
            <pc:docMk/>
            <pc:sldMk cId="3675500397" sldId="1765"/>
            <ac:grpSpMk id="7" creationId="{63BBC001-DDDC-3705-96A4-1C821DDB2E8E}"/>
          </ac:grpSpMkLst>
        </pc:grpChg>
        <pc:picChg chg="add mod ord">
          <ac:chgData name="Vickers, Libby" userId="e250baef-1418-4325-b620-0f9540a0387b" providerId="ADAL" clId="{4ED58E02-D69A-4F29-B525-3B6B7EB37B2D}" dt="2024-07-25T11:41:18.562" v="2211" actId="167"/>
          <ac:picMkLst>
            <pc:docMk/>
            <pc:sldMk cId="3675500397" sldId="1765"/>
            <ac:picMk id="2" creationId="{8178D6E7-18DA-569A-DE68-7595824BC836}"/>
          </ac:picMkLst>
        </pc:picChg>
      </pc:sldChg>
      <pc:sldChg chg="delSp modSp mod modTransition delAnim">
        <pc:chgData name="Vickers, Libby" userId="e250baef-1418-4325-b620-0f9540a0387b" providerId="ADAL" clId="{4ED58E02-D69A-4F29-B525-3B6B7EB37B2D}" dt="2024-07-25T12:12:23.902" v="2776" actId="1038"/>
        <pc:sldMkLst>
          <pc:docMk/>
          <pc:sldMk cId="4051884907" sldId="1766"/>
        </pc:sldMkLst>
        <pc:spChg chg="mod">
          <ac:chgData name="Vickers, Libby" userId="e250baef-1418-4325-b620-0f9540a0387b" providerId="ADAL" clId="{4ED58E02-D69A-4F29-B525-3B6B7EB37B2D}" dt="2024-07-25T12:12:23.902" v="2776" actId="1038"/>
          <ac:spMkLst>
            <pc:docMk/>
            <pc:sldMk cId="4051884907" sldId="1766"/>
            <ac:spMk id="4" creationId="{03571C9C-7C5D-DC92-D570-F358C306621C}"/>
          </ac:spMkLst>
        </pc:spChg>
        <pc:spChg chg="mod">
          <ac:chgData name="Vickers, Libby" userId="e250baef-1418-4325-b620-0f9540a0387b" providerId="ADAL" clId="{4ED58E02-D69A-4F29-B525-3B6B7EB37B2D}" dt="2024-07-25T11:42:12.248" v="2275" actId="1035"/>
          <ac:spMkLst>
            <pc:docMk/>
            <pc:sldMk cId="4051884907" sldId="1766"/>
            <ac:spMk id="5" creationId="{B067E51F-08AF-15FB-DB5E-9453BE746B5D}"/>
          </ac:spMkLst>
        </pc:spChg>
        <pc:spChg chg="mod">
          <ac:chgData name="Vickers, Libby" userId="e250baef-1418-4325-b620-0f9540a0387b" providerId="ADAL" clId="{4ED58E02-D69A-4F29-B525-3B6B7EB37B2D}" dt="2024-07-25T02:49:41.563" v="188" actId="20577"/>
          <ac:spMkLst>
            <pc:docMk/>
            <pc:sldMk cId="4051884907" sldId="1766"/>
            <ac:spMk id="6" creationId="{3CE8A19B-4A3A-990F-7266-222EF1982F7B}"/>
          </ac:spMkLst>
        </pc:spChg>
        <pc:spChg chg="del">
          <ac:chgData name="Vickers, Libby" userId="e250baef-1418-4325-b620-0f9540a0387b" providerId="ADAL" clId="{4ED58E02-D69A-4F29-B525-3B6B7EB37B2D}" dt="2024-07-25T02:48:37.476" v="144" actId="478"/>
          <ac:spMkLst>
            <pc:docMk/>
            <pc:sldMk cId="4051884907" sldId="1766"/>
            <ac:spMk id="16" creationId="{65D271C3-A290-3955-F6CA-47644B10184A}"/>
          </ac:spMkLst>
        </pc:spChg>
        <pc:picChg chg="mod">
          <ac:chgData name="Vickers, Libby" userId="e250baef-1418-4325-b620-0f9540a0387b" providerId="ADAL" clId="{4ED58E02-D69A-4F29-B525-3B6B7EB37B2D}" dt="2024-07-25T11:42:07.158" v="2260" actId="1076"/>
          <ac:picMkLst>
            <pc:docMk/>
            <pc:sldMk cId="4051884907" sldId="1766"/>
            <ac:picMk id="2" creationId="{B4DED0A6-BF5C-308B-13E8-F6FC84272584}"/>
          </ac:picMkLst>
        </pc:picChg>
      </pc:sldChg>
      <pc:sldChg chg="addSp delSp modSp mod modTransition delAnim">
        <pc:chgData name="Vickers, Libby" userId="e250baef-1418-4325-b620-0f9540a0387b" providerId="ADAL" clId="{4ED58E02-D69A-4F29-B525-3B6B7EB37B2D}" dt="2024-07-25T12:12:45.937" v="2781" actId="1035"/>
        <pc:sldMkLst>
          <pc:docMk/>
          <pc:sldMk cId="2708792769" sldId="1767"/>
        </pc:sldMkLst>
        <pc:spChg chg="del">
          <ac:chgData name="Vickers, Libby" userId="e250baef-1418-4325-b620-0f9540a0387b" providerId="ADAL" clId="{4ED58E02-D69A-4F29-B525-3B6B7EB37B2D}" dt="2024-07-25T02:55:44.353" v="366" actId="478"/>
          <ac:spMkLst>
            <pc:docMk/>
            <pc:sldMk cId="2708792769" sldId="1767"/>
            <ac:spMk id="3" creationId="{8E0CA750-0821-472D-434C-3FD6C0E47F0F}"/>
          </ac:spMkLst>
        </pc:spChg>
        <pc:spChg chg="mod">
          <ac:chgData name="Vickers, Libby" userId="e250baef-1418-4325-b620-0f9540a0387b" providerId="ADAL" clId="{4ED58E02-D69A-4F29-B525-3B6B7EB37B2D}" dt="2024-07-25T12:12:45.937" v="2781" actId="1035"/>
          <ac:spMkLst>
            <pc:docMk/>
            <pc:sldMk cId="2708792769" sldId="1767"/>
            <ac:spMk id="5" creationId="{77401DCA-FE34-0C00-DB47-E5E28ECD9A66}"/>
          </ac:spMkLst>
        </pc:spChg>
        <pc:spChg chg="mod">
          <ac:chgData name="Vickers, Libby" userId="e250baef-1418-4325-b620-0f9540a0387b" providerId="ADAL" clId="{4ED58E02-D69A-4F29-B525-3B6B7EB37B2D}" dt="2024-07-25T02:49:51.587" v="208" actId="20577"/>
          <ac:spMkLst>
            <pc:docMk/>
            <pc:sldMk cId="2708792769" sldId="1767"/>
            <ac:spMk id="6" creationId="{3CE8A19B-4A3A-990F-7266-222EF1982F7B}"/>
          </ac:spMkLst>
        </pc:spChg>
        <pc:spChg chg="del">
          <ac:chgData name="Vickers, Libby" userId="e250baef-1418-4325-b620-0f9540a0387b" providerId="ADAL" clId="{4ED58E02-D69A-4F29-B525-3B6B7EB37B2D}" dt="2024-07-25T02:50:05.534" v="210" actId="478"/>
          <ac:spMkLst>
            <pc:docMk/>
            <pc:sldMk cId="2708792769" sldId="1767"/>
            <ac:spMk id="16" creationId="{65D271C3-A290-3955-F6CA-47644B10184A}"/>
          </ac:spMkLst>
        </pc:spChg>
        <pc:grpChg chg="add mod">
          <ac:chgData name="Vickers, Libby" userId="e250baef-1418-4325-b620-0f9540a0387b" providerId="ADAL" clId="{4ED58E02-D69A-4F29-B525-3B6B7EB37B2D}" dt="2024-07-25T11:42:32.429" v="2299" actId="164"/>
          <ac:grpSpMkLst>
            <pc:docMk/>
            <pc:sldMk cId="2708792769" sldId="1767"/>
            <ac:grpSpMk id="2" creationId="{C73ABB46-5F57-BDB7-A6BF-6F30F76EC528}"/>
          </ac:grpSpMkLst>
        </pc:grpChg>
        <pc:picChg chg="del mod">
          <ac:chgData name="Vickers, Libby" userId="e250baef-1418-4325-b620-0f9540a0387b" providerId="ADAL" clId="{4ED58E02-D69A-4F29-B525-3B6B7EB37B2D}" dt="2024-07-25T02:50:43.173" v="215" actId="478"/>
          <ac:picMkLst>
            <pc:docMk/>
            <pc:sldMk cId="2708792769" sldId="1767"/>
            <ac:picMk id="2" creationId="{3C40A729-D747-6532-5F4B-A1C664D01DBF}"/>
          </ac:picMkLst>
        </pc:picChg>
        <pc:picChg chg="mod">
          <ac:chgData name="Vickers, Libby" userId="e250baef-1418-4325-b620-0f9540a0387b" providerId="ADAL" clId="{4ED58E02-D69A-4F29-B525-3B6B7EB37B2D}" dt="2024-07-25T11:42:32.429" v="2299" actId="164"/>
          <ac:picMkLst>
            <pc:docMk/>
            <pc:sldMk cId="2708792769" sldId="1767"/>
            <ac:picMk id="4" creationId="{EE5AFEAF-716F-219A-57B9-4F7EF0721C74}"/>
          </ac:picMkLst>
        </pc:picChg>
        <pc:picChg chg="add mod ord">
          <ac:chgData name="Vickers, Libby" userId="e250baef-1418-4325-b620-0f9540a0387b" providerId="ADAL" clId="{4ED58E02-D69A-4F29-B525-3B6B7EB37B2D}" dt="2024-07-25T11:42:32.429" v="2299" actId="164"/>
          <ac:picMkLst>
            <pc:docMk/>
            <pc:sldMk cId="2708792769" sldId="1767"/>
            <ac:picMk id="7" creationId="{7109088E-18CE-F47C-B255-5402C7D1D0AC}"/>
          </ac:picMkLst>
        </pc:picChg>
      </pc:sldChg>
      <pc:sldChg chg="addSp delSp modSp mod modTransition delAnim">
        <pc:chgData name="Vickers, Libby" userId="e250baef-1418-4325-b620-0f9540a0387b" providerId="ADAL" clId="{4ED58E02-D69A-4F29-B525-3B6B7EB37B2D}" dt="2024-07-25T11:43:30.035" v="2318" actId="1035"/>
        <pc:sldMkLst>
          <pc:docMk/>
          <pc:sldMk cId="3867280904" sldId="1768"/>
        </pc:sldMkLst>
        <pc:spChg chg="del mod">
          <ac:chgData name="Vickers, Libby" userId="e250baef-1418-4325-b620-0f9540a0387b" providerId="ADAL" clId="{4ED58E02-D69A-4F29-B525-3B6B7EB37B2D}" dt="2024-07-25T02:55:31.830" v="365" actId="478"/>
          <ac:spMkLst>
            <pc:docMk/>
            <pc:sldMk cId="3867280904" sldId="1768"/>
            <ac:spMk id="3" creationId="{8E0CA750-0821-472D-434C-3FD6C0E47F0F}"/>
          </ac:spMkLst>
        </pc:spChg>
        <pc:spChg chg="mod">
          <ac:chgData name="Vickers, Libby" userId="e250baef-1418-4325-b620-0f9540a0387b" providerId="ADAL" clId="{4ED58E02-D69A-4F29-B525-3B6B7EB37B2D}" dt="2024-07-25T11:43:30.035" v="2318" actId="1035"/>
          <ac:spMkLst>
            <pc:docMk/>
            <pc:sldMk cId="3867280904" sldId="1768"/>
            <ac:spMk id="5" creationId="{06C0C8E3-34BA-4989-52EC-AF3BCB5F75AD}"/>
          </ac:spMkLst>
        </pc:spChg>
        <pc:spChg chg="mod">
          <ac:chgData name="Vickers, Libby" userId="e250baef-1418-4325-b620-0f9540a0387b" providerId="ADAL" clId="{4ED58E02-D69A-4F29-B525-3B6B7EB37B2D}" dt="2024-07-25T02:54:53.706" v="361" actId="20577"/>
          <ac:spMkLst>
            <pc:docMk/>
            <pc:sldMk cId="3867280904" sldId="1768"/>
            <ac:spMk id="6" creationId="{3CE8A19B-4A3A-990F-7266-222EF1982F7B}"/>
          </ac:spMkLst>
        </pc:spChg>
        <pc:spChg chg="del">
          <ac:chgData name="Vickers, Libby" userId="e250baef-1418-4325-b620-0f9540a0387b" providerId="ADAL" clId="{4ED58E02-D69A-4F29-B525-3B6B7EB37B2D}" dt="2024-07-25T11:43:02.830" v="2303" actId="478"/>
          <ac:spMkLst>
            <pc:docMk/>
            <pc:sldMk cId="3867280904" sldId="1768"/>
            <ac:spMk id="16" creationId="{65D271C3-A290-3955-F6CA-47644B10184A}"/>
          </ac:spMkLst>
        </pc:spChg>
        <pc:grpChg chg="add mod ord">
          <ac:chgData name="Vickers, Libby" userId="e250baef-1418-4325-b620-0f9540a0387b" providerId="ADAL" clId="{4ED58E02-D69A-4F29-B525-3B6B7EB37B2D}" dt="2024-07-25T11:43:09.285" v="2304" actId="1076"/>
          <ac:grpSpMkLst>
            <pc:docMk/>
            <pc:sldMk cId="3867280904" sldId="1768"/>
            <ac:grpSpMk id="2" creationId="{48AF184A-9AA1-E64D-2FDF-B49EAD6B8597}"/>
          </ac:grpSpMkLst>
        </pc:grpChg>
        <pc:picChg chg="del">
          <ac:chgData name="Vickers, Libby" userId="e250baef-1418-4325-b620-0f9540a0387b" providerId="ADAL" clId="{4ED58E02-D69A-4F29-B525-3B6B7EB37B2D}" dt="2024-07-25T02:50:51.510" v="217" actId="478"/>
          <ac:picMkLst>
            <pc:docMk/>
            <pc:sldMk cId="3867280904" sldId="1768"/>
            <ac:picMk id="2" creationId="{394AC6F7-0CCC-3E17-3FAB-C864E0806EDC}"/>
          </ac:picMkLst>
        </pc:picChg>
        <pc:picChg chg="mod">
          <ac:chgData name="Vickers, Libby" userId="e250baef-1418-4325-b620-0f9540a0387b" providerId="ADAL" clId="{4ED58E02-D69A-4F29-B525-3B6B7EB37B2D}" dt="2024-07-25T11:43:23.869" v="2307" actId="14100"/>
          <ac:picMkLst>
            <pc:docMk/>
            <pc:sldMk cId="3867280904" sldId="1768"/>
            <ac:picMk id="4" creationId="{9639911A-CBD7-A1C1-E59D-14256722FD23}"/>
          </ac:picMkLst>
        </pc:picChg>
        <pc:picChg chg="add mod ord">
          <ac:chgData name="Vickers, Libby" userId="e250baef-1418-4325-b620-0f9540a0387b" providerId="ADAL" clId="{4ED58E02-D69A-4F29-B525-3B6B7EB37B2D}" dt="2024-07-25T11:42:50.431" v="2300" actId="164"/>
          <ac:picMkLst>
            <pc:docMk/>
            <pc:sldMk cId="3867280904" sldId="1768"/>
            <ac:picMk id="7" creationId="{E211DCC1-340F-D998-8988-0EE5C75D13B2}"/>
          </ac:picMkLst>
        </pc:picChg>
      </pc:sldChg>
      <pc:sldChg chg="addSp delSp modSp mod modTransition">
        <pc:chgData name="Vickers, Libby" userId="e250baef-1418-4325-b620-0f9540a0387b" providerId="ADAL" clId="{4ED58E02-D69A-4F29-B525-3B6B7EB37B2D}" dt="2024-07-25T11:48:22.793" v="2371" actId="1076"/>
        <pc:sldMkLst>
          <pc:docMk/>
          <pc:sldMk cId="941104441" sldId="1769"/>
        </pc:sldMkLst>
        <pc:spChg chg="mod">
          <ac:chgData name="Vickers, Libby" userId="e250baef-1418-4325-b620-0f9540a0387b" providerId="ADAL" clId="{4ED58E02-D69A-4F29-B525-3B6B7EB37B2D}" dt="2024-07-25T03:12:32.029" v="699" actId="20577"/>
          <ac:spMkLst>
            <pc:docMk/>
            <pc:sldMk cId="941104441" sldId="1769"/>
            <ac:spMk id="3" creationId="{8E0CA750-0821-472D-434C-3FD6C0E47F0F}"/>
          </ac:spMkLst>
        </pc:spChg>
        <pc:spChg chg="mod">
          <ac:chgData name="Vickers, Libby" userId="e250baef-1418-4325-b620-0f9540a0387b" providerId="ADAL" clId="{4ED58E02-D69A-4F29-B525-3B6B7EB37B2D}" dt="2024-07-25T03:11:52.867" v="641" actId="20577"/>
          <ac:spMkLst>
            <pc:docMk/>
            <pc:sldMk cId="941104441" sldId="1769"/>
            <ac:spMk id="6" creationId="{3CE8A19B-4A3A-990F-7266-222EF1982F7B}"/>
          </ac:spMkLst>
        </pc:spChg>
        <pc:spChg chg="mod">
          <ac:chgData name="Vickers, Libby" userId="e250baef-1418-4325-b620-0f9540a0387b" providerId="ADAL" clId="{4ED58E02-D69A-4F29-B525-3B6B7EB37B2D}" dt="2024-07-25T11:48:22.793" v="2371" actId="1076"/>
          <ac:spMkLst>
            <pc:docMk/>
            <pc:sldMk cId="941104441" sldId="1769"/>
            <ac:spMk id="14" creationId="{200888B7-48F8-5830-CEB7-701B1B6FCB32}"/>
          </ac:spMkLst>
        </pc:spChg>
        <pc:grpChg chg="del">
          <ac:chgData name="Vickers, Libby" userId="e250baef-1418-4325-b620-0f9540a0387b" providerId="ADAL" clId="{4ED58E02-D69A-4F29-B525-3B6B7EB37B2D}" dt="2024-07-25T11:47:48.138" v="2368" actId="478"/>
          <ac:grpSpMkLst>
            <pc:docMk/>
            <pc:sldMk cId="941104441" sldId="1769"/>
            <ac:grpSpMk id="4" creationId="{23822E1A-D34A-022F-B75F-19CEE45A4C30}"/>
          </ac:grpSpMkLst>
        </pc:grpChg>
        <pc:picChg chg="add mod ord">
          <ac:chgData name="Vickers, Libby" userId="e250baef-1418-4325-b620-0f9540a0387b" providerId="ADAL" clId="{4ED58E02-D69A-4F29-B525-3B6B7EB37B2D}" dt="2024-07-25T11:48:14.678" v="2370" actId="167"/>
          <ac:picMkLst>
            <pc:docMk/>
            <pc:sldMk cId="941104441" sldId="1769"/>
            <ac:picMk id="2" creationId="{2B973E03-2988-CB74-E287-832198EE9C91}"/>
          </ac:picMkLst>
        </pc:picChg>
      </pc:sldChg>
      <pc:sldChg chg="addSp delSp modSp mod modTransition">
        <pc:chgData name="Vickers, Libby" userId="e250baef-1418-4325-b620-0f9540a0387b" providerId="ADAL" clId="{4ED58E02-D69A-4F29-B525-3B6B7EB37B2D}" dt="2024-07-25T11:49:18.896" v="2381" actId="14100"/>
        <pc:sldMkLst>
          <pc:docMk/>
          <pc:sldMk cId="4063871859" sldId="1770"/>
        </pc:sldMkLst>
        <pc:spChg chg="mod">
          <ac:chgData name="Vickers, Libby" userId="e250baef-1418-4325-b620-0f9540a0387b" providerId="ADAL" clId="{4ED58E02-D69A-4F29-B525-3B6B7EB37B2D}" dt="2024-07-25T03:13:26.942" v="804" actId="20577"/>
          <ac:spMkLst>
            <pc:docMk/>
            <pc:sldMk cId="4063871859" sldId="1770"/>
            <ac:spMk id="3" creationId="{8E0CA750-0821-472D-434C-3FD6C0E47F0F}"/>
          </ac:spMkLst>
        </pc:spChg>
        <pc:spChg chg="mod">
          <ac:chgData name="Vickers, Libby" userId="e250baef-1418-4325-b620-0f9540a0387b" providerId="ADAL" clId="{4ED58E02-D69A-4F29-B525-3B6B7EB37B2D}" dt="2024-07-25T03:12:47.476" v="715" actId="20577"/>
          <ac:spMkLst>
            <pc:docMk/>
            <pc:sldMk cId="4063871859" sldId="1770"/>
            <ac:spMk id="6" creationId="{3CE8A19B-4A3A-990F-7266-222EF1982F7B}"/>
          </ac:spMkLst>
        </pc:spChg>
        <pc:spChg chg="mod">
          <ac:chgData name="Vickers, Libby" userId="e250baef-1418-4325-b620-0f9540a0387b" providerId="ADAL" clId="{4ED58E02-D69A-4F29-B525-3B6B7EB37B2D}" dt="2024-07-25T11:48:52.774" v="2375" actId="1076"/>
          <ac:spMkLst>
            <pc:docMk/>
            <pc:sldMk cId="4063871859" sldId="1770"/>
            <ac:spMk id="14" creationId="{200888B7-48F8-5830-CEB7-701B1B6FCB32}"/>
          </ac:spMkLst>
        </pc:spChg>
        <pc:grpChg chg="del">
          <ac:chgData name="Vickers, Libby" userId="e250baef-1418-4325-b620-0f9540a0387b" providerId="ADAL" clId="{4ED58E02-D69A-4F29-B525-3B6B7EB37B2D}" dt="2024-07-25T11:48:28.181" v="2372" actId="478"/>
          <ac:grpSpMkLst>
            <pc:docMk/>
            <pc:sldMk cId="4063871859" sldId="1770"/>
            <ac:grpSpMk id="4" creationId="{23822E1A-D34A-022F-B75F-19CEE45A4C30}"/>
          </ac:grpSpMkLst>
        </pc:grpChg>
        <pc:picChg chg="mod">
          <ac:chgData name="Vickers, Libby" userId="e250baef-1418-4325-b620-0f9540a0387b" providerId="ADAL" clId="{4ED58E02-D69A-4F29-B525-3B6B7EB37B2D}" dt="2024-07-25T11:49:18.896" v="2381" actId="14100"/>
          <ac:picMkLst>
            <pc:docMk/>
            <pc:sldMk cId="4063871859" sldId="1770"/>
            <ac:picMk id="2" creationId="{86C430F8-8B1E-0626-4455-88A8BFD2AD77}"/>
          </ac:picMkLst>
        </pc:picChg>
        <pc:picChg chg="add mod ord">
          <ac:chgData name="Vickers, Libby" userId="e250baef-1418-4325-b620-0f9540a0387b" providerId="ADAL" clId="{4ED58E02-D69A-4F29-B525-3B6B7EB37B2D}" dt="2024-07-25T11:48:41.622" v="2374" actId="167"/>
          <ac:picMkLst>
            <pc:docMk/>
            <pc:sldMk cId="4063871859" sldId="1770"/>
            <ac:picMk id="15" creationId="{9A05B6E5-1BA0-8842-C9D6-2350CFF54954}"/>
          </ac:picMkLst>
        </pc:picChg>
      </pc:sldChg>
      <pc:sldChg chg="addSp delSp modSp mod modTransition">
        <pc:chgData name="Vickers, Libby" userId="e250baef-1418-4325-b620-0f9540a0387b" providerId="ADAL" clId="{4ED58E02-D69A-4F29-B525-3B6B7EB37B2D}" dt="2024-07-25T12:20:51.493" v="2913" actId="1035"/>
        <pc:sldMkLst>
          <pc:docMk/>
          <pc:sldMk cId="1695522955" sldId="1771"/>
        </pc:sldMkLst>
        <pc:spChg chg="mod">
          <ac:chgData name="Vickers, Libby" userId="e250baef-1418-4325-b620-0f9540a0387b" providerId="ADAL" clId="{4ED58E02-D69A-4F29-B525-3B6B7EB37B2D}" dt="2024-07-25T03:13:46.333" v="814" actId="20577"/>
          <ac:spMkLst>
            <pc:docMk/>
            <pc:sldMk cId="1695522955" sldId="1771"/>
            <ac:spMk id="6" creationId="{3CE8A19B-4A3A-990F-7266-222EF1982F7B}"/>
          </ac:spMkLst>
        </pc:spChg>
        <pc:spChg chg="mod">
          <ac:chgData name="Vickers, Libby" userId="e250baef-1418-4325-b620-0f9540a0387b" providerId="ADAL" clId="{4ED58E02-D69A-4F29-B525-3B6B7EB37B2D}" dt="2024-07-25T12:20:51.493" v="2913" actId="1035"/>
          <ac:spMkLst>
            <pc:docMk/>
            <pc:sldMk cId="1695522955" sldId="1771"/>
            <ac:spMk id="14" creationId="{200888B7-48F8-5830-CEB7-701B1B6FCB32}"/>
          </ac:spMkLst>
        </pc:spChg>
        <pc:spChg chg="add mod">
          <ac:chgData name="Vickers, Libby" userId="e250baef-1418-4325-b620-0f9540a0387b" providerId="ADAL" clId="{4ED58E02-D69A-4F29-B525-3B6B7EB37B2D}" dt="2024-07-25T03:14:59.358" v="1023" actId="20577"/>
          <ac:spMkLst>
            <pc:docMk/>
            <pc:sldMk cId="1695522955" sldId="1771"/>
            <ac:spMk id="15" creationId="{36D93E76-6ED8-83E4-5B05-6BF7A4820760}"/>
          </ac:spMkLst>
        </pc:spChg>
        <pc:spChg chg="add del mod">
          <ac:chgData name="Vickers, Libby" userId="e250baef-1418-4325-b620-0f9540a0387b" providerId="ADAL" clId="{4ED58E02-D69A-4F29-B525-3B6B7EB37B2D}" dt="2024-07-25T12:18:33.992" v="2874" actId="478"/>
          <ac:spMkLst>
            <pc:docMk/>
            <pc:sldMk cId="1695522955" sldId="1771"/>
            <ac:spMk id="17" creationId="{44066A37-2C31-FD78-3F57-76C19B98D5C3}"/>
          </ac:spMkLst>
        </pc:spChg>
        <pc:spChg chg="add mod">
          <ac:chgData name="Vickers, Libby" userId="e250baef-1418-4325-b620-0f9540a0387b" providerId="ADAL" clId="{4ED58E02-D69A-4F29-B525-3B6B7EB37B2D}" dt="2024-07-25T12:20:07.487" v="2895" actId="164"/>
          <ac:spMkLst>
            <pc:docMk/>
            <pc:sldMk cId="1695522955" sldId="1771"/>
            <ac:spMk id="24" creationId="{B8A0AA6A-82D8-82EE-9C9D-73B43FFA4C2D}"/>
          </ac:spMkLst>
        </pc:spChg>
        <pc:grpChg chg="del">
          <ac:chgData name="Vickers, Libby" userId="e250baef-1418-4325-b620-0f9540a0387b" providerId="ADAL" clId="{4ED58E02-D69A-4F29-B525-3B6B7EB37B2D}" dt="2024-07-25T11:53:06.856" v="2403" actId="478"/>
          <ac:grpSpMkLst>
            <pc:docMk/>
            <pc:sldMk cId="1695522955" sldId="1771"/>
            <ac:grpSpMk id="4" creationId="{23822E1A-D34A-022F-B75F-19CEE45A4C30}"/>
          </ac:grpSpMkLst>
        </pc:grpChg>
        <pc:grpChg chg="add mod">
          <ac:chgData name="Vickers, Libby" userId="e250baef-1418-4325-b620-0f9540a0387b" providerId="ADAL" clId="{4ED58E02-D69A-4F29-B525-3B6B7EB37B2D}" dt="2024-07-25T12:20:43.712" v="2903" actId="1076"/>
          <ac:grpSpMkLst>
            <pc:docMk/>
            <pc:sldMk cId="1695522955" sldId="1771"/>
            <ac:grpSpMk id="28" creationId="{469CE283-9848-0C1D-ED15-C5421FC1D170}"/>
          </ac:grpSpMkLst>
        </pc:grpChg>
        <pc:picChg chg="del mod">
          <ac:chgData name="Vickers, Libby" userId="e250baef-1418-4325-b620-0f9540a0387b" providerId="ADAL" clId="{4ED58E02-D69A-4F29-B525-3B6B7EB37B2D}" dt="2024-07-25T12:16:28.751" v="2859" actId="478"/>
          <ac:picMkLst>
            <pc:docMk/>
            <pc:sldMk cId="1695522955" sldId="1771"/>
            <ac:picMk id="2" creationId="{5EE335EC-E4C2-8B07-C453-8439179EF987}"/>
          </ac:picMkLst>
        </pc:picChg>
        <pc:picChg chg="add mod ord">
          <ac:chgData name="Vickers, Libby" userId="e250baef-1418-4325-b620-0f9540a0387b" providerId="ADAL" clId="{4ED58E02-D69A-4F29-B525-3B6B7EB37B2D}" dt="2024-07-25T11:53:12.010" v="2405" actId="167"/>
          <ac:picMkLst>
            <pc:docMk/>
            <pc:sldMk cId="1695522955" sldId="1771"/>
            <ac:picMk id="3" creationId="{883B98F6-EDD5-74D3-1B38-84FD5A0FD0F8}"/>
          </ac:picMkLst>
        </pc:picChg>
        <pc:picChg chg="add mod ord">
          <ac:chgData name="Vickers, Libby" userId="e250baef-1418-4325-b620-0f9540a0387b" providerId="ADAL" clId="{4ED58E02-D69A-4F29-B525-3B6B7EB37B2D}" dt="2024-07-25T12:20:27.922" v="2899" actId="14100"/>
          <ac:picMkLst>
            <pc:docMk/>
            <pc:sldMk cId="1695522955" sldId="1771"/>
            <ac:picMk id="19" creationId="{98C48752-5FA3-1A42-CF8E-A62FA188B286}"/>
          </ac:picMkLst>
        </pc:picChg>
        <pc:picChg chg="add mod ord">
          <ac:chgData name="Vickers, Libby" userId="e250baef-1418-4325-b620-0f9540a0387b" providerId="ADAL" clId="{4ED58E02-D69A-4F29-B525-3B6B7EB37B2D}" dt="2024-07-25T12:20:21.189" v="2897" actId="14100"/>
          <ac:picMkLst>
            <pc:docMk/>
            <pc:sldMk cId="1695522955" sldId="1771"/>
            <ac:picMk id="21" creationId="{E0632FD5-A9BE-9745-A37D-C8786C980017}"/>
          </ac:picMkLst>
        </pc:picChg>
        <pc:picChg chg="add mod ord">
          <ac:chgData name="Vickers, Libby" userId="e250baef-1418-4325-b620-0f9540a0387b" providerId="ADAL" clId="{4ED58E02-D69A-4F29-B525-3B6B7EB37B2D}" dt="2024-07-25T12:20:36.034" v="2902" actId="1036"/>
          <ac:picMkLst>
            <pc:docMk/>
            <pc:sldMk cId="1695522955" sldId="1771"/>
            <ac:picMk id="23" creationId="{737A8E09-5E56-3DD1-8CBE-0C489E954484}"/>
          </ac:picMkLst>
        </pc:picChg>
        <pc:picChg chg="add del">
          <ac:chgData name="Vickers, Libby" userId="e250baef-1418-4325-b620-0f9540a0387b" providerId="ADAL" clId="{4ED58E02-D69A-4F29-B525-3B6B7EB37B2D}" dt="2024-07-25T12:18:30.559" v="2873" actId="478"/>
          <ac:picMkLst>
            <pc:docMk/>
            <pc:sldMk cId="1695522955" sldId="1771"/>
            <ac:picMk id="26" creationId="{80B7C978-5C05-6465-4DC5-BC8D51A281F2}"/>
          </ac:picMkLst>
        </pc:picChg>
        <pc:picChg chg="add mod">
          <ac:chgData name="Vickers, Libby" userId="e250baef-1418-4325-b620-0f9540a0387b" providerId="ADAL" clId="{4ED58E02-D69A-4F29-B525-3B6B7EB37B2D}" dt="2024-07-25T12:20:15.089" v="2896" actId="14100"/>
          <ac:picMkLst>
            <pc:docMk/>
            <pc:sldMk cId="1695522955" sldId="1771"/>
            <ac:picMk id="27" creationId="{6152D6BD-3166-FA95-3FE2-16905B32A765}"/>
          </ac:picMkLst>
        </pc:picChg>
      </pc:sldChg>
      <pc:sldChg chg="addSp delSp modSp mod modTransition">
        <pc:chgData name="Vickers, Libby" userId="e250baef-1418-4325-b620-0f9540a0387b" providerId="ADAL" clId="{4ED58E02-D69A-4F29-B525-3B6B7EB37B2D}" dt="2024-07-25T11:55:20.155" v="2447" actId="1076"/>
        <pc:sldMkLst>
          <pc:docMk/>
          <pc:sldMk cId="422623064" sldId="1772"/>
        </pc:sldMkLst>
        <pc:spChg chg="mod">
          <ac:chgData name="Vickers, Libby" userId="e250baef-1418-4325-b620-0f9540a0387b" providerId="ADAL" clId="{4ED58E02-D69A-4F29-B525-3B6B7EB37B2D}" dt="2024-07-25T03:15:21.982" v="1048" actId="20577"/>
          <ac:spMkLst>
            <pc:docMk/>
            <pc:sldMk cId="422623064" sldId="1772"/>
            <ac:spMk id="3" creationId="{8E0CA750-0821-472D-434C-3FD6C0E47F0F}"/>
          </ac:spMkLst>
        </pc:spChg>
        <pc:spChg chg="mod">
          <ac:chgData name="Vickers, Libby" userId="e250baef-1418-4325-b620-0f9540a0387b" providerId="ADAL" clId="{4ED58E02-D69A-4F29-B525-3B6B7EB37B2D}" dt="2024-07-25T03:15:09.871" v="1033" actId="20577"/>
          <ac:spMkLst>
            <pc:docMk/>
            <pc:sldMk cId="422623064" sldId="1772"/>
            <ac:spMk id="6" creationId="{3CE8A19B-4A3A-990F-7266-222EF1982F7B}"/>
          </ac:spMkLst>
        </pc:spChg>
        <pc:spChg chg="mod">
          <ac:chgData name="Vickers, Libby" userId="e250baef-1418-4325-b620-0f9540a0387b" providerId="ADAL" clId="{4ED58E02-D69A-4F29-B525-3B6B7EB37B2D}" dt="2024-07-25T11:55:20.155" v="2447" actId="1076"/>
          <ac:spMkLst>
            <pc:docMk/>
            <pc:sldMk cId="422623064" sldId="1772"/>
            <ac:spMk id="14" creationId="{200888B7-48F8-5830-CEB7-701B1B6FCB32}"/>
          </ac:spMkLst>
        </pc:spChg>
        <pc:grpChg chg="del">
          <ac:chgData name="Vickers, Libby" userId="e250baef-1418-4325-b620-0f9540a0387b" providerId="ADAL" clId="{4ED58E02-D69A-4F29-B525-3B6B7EB37B2D}" dt="2024-07-25T11:54:58.283" v="2443" actId="478"/>
          <ac:grpSpMkLst>
            <pc:docMk/>
            <pc:sldMk cId="422623064" sldId="1772"/>
            <ac:grpSpMk id="4" creationId="{23822E1A-D34A-022F-B75F-19CEE45A4C30}"/>
          </ac:grpSpMkLst>
        </pc:grpChg>
        <pc:picChg chg="add mod ord">
          <ac:chgData name="Vickers, Libby" userId="e250baef-1418-4325-b620-0f9540a0387b" providerId="ADAL" clId="{4ED58E02-D69A-4F29-B525-3B6B7EB37B2D}" dt="2024-07-25T11:55:04.282" v="2445" actId="167"/>
          <ac:picMkLst>
            <pc:docMk/>
            <pc:sldMk cId="422623064" sldId="1772"/>
            <ac:picMk id="2" creationId="{7E26C75A-DDA8-FB5E-3978-137E1CB9A1C7}"/>
          </ac:picMkLst>
        </pc:picChg>
        <pc:picChg chg="mod">
          <ac:chgData name="Vickers, Libby" userId="e250baef-1418-4325-b620-0f9540a0387b" providerId="ADAL" clId="{4ED58E02-D69A-4F29-B525-3B6B7EB37B2D}" dt="2024-07-25T11:55:14.986" v="2446" actId="1076"/>
          <ac:picMkLst>
            <pc:docMk/>
            <pc:sldMk cId="422623064" sldId="1772"/>
            <ac:picMk id="15" creationId="{00F92DCE-1C35-A8F0-F43D-EFC700C4839A}"/>
          </ac:picMkLst>
        </pc:picChg>
      </pc:sldChg>
      <pc:sldChg chg="addSp delSp modSp mod modTransition">
        <pc:chgData name="Vickers, Libby" userId="e250baef-1418-4325-b620-0f9540a0387b" providerId="ADAL" clId="{4ED58E02-D69A-4F29-B525-3B6B7EB37B2D}" dt="2024-07-25T11:55:59.982" v="2454" actId="14100"/>
        <pc:sldMkLst>
          <pc:docMk/>
          <pc:sldMk cId="2995906183" sldId="1773"/>
        </pc:sldMkLst>
        <pc:spChg chg="mod">
          <ac:chgData name="Vickers, Libby" userId="e250baef-1418-4325-b620-0f9540a0387b" providerId="ADAL" clId="{4ED58E02-D69A-4F29-B525-3B6B7EB37B2D}" dt="2024-07-25T03:16:15.295" v="1104" actId="14100"/>
          <ac:spMkLst>
            <pc:docMk/>
            <pc:sldMk cId="2995906183" sldId="1773"/>
            <ac:spMk id="3" creationId="{8E0CA750-0821-472D-434C-3FD6C0E47F0F}"/>
          </ac:spMkLst>
        </pc:spChg>
        <pc:spChg chg="mod">
          <ac:chgData name="Vickers, Libby" userId="e250baef-1418-4325-b620-0f9540a0387b" providerId="ADAL" clId="{4ED58E02-D69A-4F29-B525-3B6B7EB37B2D}" dt="2024-07-25T03:15:40.724" v="1063" actId="20577"/>
          <ac:spMkLst>
            <pc:docMk/>
            <pc:sldMk cId="2995906183" sldId="1773"/>
            <ac:spMk id="6" creationId="{3CE8A19B-4A3A-990F-7266-222EF1982F7B}"/>
          </ac:spMkLst>
        </pc:spChg>
        <pc:spChg chg="mod">
          <ac:chgData name="Vickers, Libby" userId="e250baef-1418-4325-b620-0f9540a0387b" providerId="ADAL" clId="{4ED58E02-D69A-4F29-B525-3B6B7EB37B2D}" dt="2024-07-25T11:55:42.875" v="2451" actId="1076"/>
          <ac:spMkLst>
            <pc:docMk/>
            <pc:sldMk cId="2995906183" sldId="1773"/>
            <ac:spMk id="14" creationId="{200888B7-48F8-5830-CEB7-701B1B6FCB32}"/>
          </ac:spMkLst>
        </pc:spChg>
        <pc:grpChg chg="del">
          <ac:chgData name="Vickers, Libby" userId="e250baef-1418-4325-b620-0f9540a0387b" providerId="ADAL" clId="{4ED58E02-D69A-4F29-B525-3B6B7EB37B2D}" dt="2024-07-25T11:55:30.108" v="2448" actId="478"/>
          <ac:grpSpMkLst>
            <pc:docMk/>
            <pc:sldMk cId="2995906183" sldId="1773"/>
            <ac:grpSpMk id="4" creationId="{23822E1A-D34A-022F-B75F-19CEE45A4C30}"/>
          </ac:grpSpMkLst>
        </pc:grpChg>
        <pc:picChg chg="mod">
          <ac:chgData name="Vickers, Libby" userId="e250baef-1418-4325-b620-0f9540a0387b" providerId="ADAL" clId="{4ED58E02-D69A-4F29-B525-3B6B7EB37B2D}" dt="2024-07-25T11:55:54.201" v="2453" actId="14100"/>
          <ac:picMkLst>
            <pc:docMk/>
            <pc:sldMk cId="2995906183" sldId="1773"/>
            <ac:picMk id="2" creationId="{A813F699-B71D-2FB4-FF58-9BD5876DF757}"/>
          </ac:picMkLst>
        </pc:picChg>
        <pc:picChg chg="add mod ord">
          <ac:chgData name="Vickers, Libby" userId="e250baef-1418-4325-b620-0f9540a0387b" providerId="ADAL" clId="{4ED58E02-D69A-4F29-B525-3B6B7EB37B2D}" dt="2024-07-25T11:55:36.859" v="2450" actId="167"/>
          <ac:picMkLst>
            <pc:docMk/>
            <pc:sldMk cId="2995906183" sldId="1773"/>
            <ac:picMk id="15" creationId="{9EA9AFD1-514A-6A3C-C242-D0B78E5AE19F}"/>
          </ac:picMkLst>
        </pc:picChg>
        <pc:picChg chg="mod">
          <ac:chgData name="Vickers, Libby" userId="e250baef-1418-4325-b620-0f9540a0387b" providerId="ADAL" clId="{4ED58E02-D69A-4F29-B525-3B6B7EB37B2D}" dt="2024-07-25T11:55:59.982" v="2454" actId="14100"/>
          <ac:picMkLst>
            <pc:docMk/>
            <pc:sldMk cId="2995906183" sldId="1773"/>
            <ac:picMk id="16" creationId="{6F9C83BC-C042-BD0F-BD51-BBE54FB81FF4}"/>
          </ac:picMkLst>
        </pc:picChg>
      </pc:sldChg>
      <pc:sldChg chg="addSp delSp modSp mod modTransition">
        <pc:chgData name="Vickers, Libby" userId="e250baef-1418-4325-b620-0f9540a0387b" providerId="ADAL" clId="{4ED58E02-D69A-4F29-B525-3B6B7EB37B2D}" dt="2024-07-25T11:57:02.716" v="2469" actId="1035"/>
        <pc:sldMkLst>
          <pc:docMk/>
          <pc:sldMk cId="1083673225" sldId="1774"/>
        </pc:sldMkLst>
        <pc:spChg chg="mod">
          <ac:chgData name="Vickers, Libby" userId="e250baef-1418-4325-b620-0f9540a0387b" providerId="ADAL" clId="{4ED58E02-D69A-4F29-B525-3B6B7EB37B2D}" dt="2024-07-25T03:17:19.772" v="1222" actId="20577"/>
          <ac:spMkLst>
            <pc:docMk/>
            <pc:sldMk cId="1083673225" sldId="1774"/>
            <ac:spMk id="3" creationId="{8E0CA750-0821-472D-434C-3FD6C0E47F0F}"/>
          </ac:spMkLst>
        </pc:spChg>
        <pc:spChg chg="mod">
          <ac:chgData name="Vickers, Libby" userId="e250baef-1418-4325-b620-0f9540a0387b" providerId="ADAL" clId="{4ED58E02-D69A-4F29-B525-3B6B7EB37B2D}" dt="2024-07-25T03:16:25.880" v="1116" actId="20577"/>
          <ac:spMkLst>
            <pc:docMk/>
            <pc:sldMk cId="1083673225" sldId="1774"/>
            <ac:spMk id="6" creationId="{3CE8A19B-4A3A-990F-7266-222EF1982F7B}"/>
          </ac:spMkLst>
        </pc:spChg>
        <pc:spChg chg="mod">
          <ac:chgData name="Vickers, Libby" userId="e250baef-1418-4325-b620-0f9540a0387b" providerId="ADAL" clId="{4ED58E02-D69A-4F29-B525-3B6B7EB37B2D}" dt="2024-07-25T11:57:02.716" v="2469" actId="1035"/>
          <ac:spMkLst>
            <pc:docMk/>
            <pc:sldMk cId="1083673225" sldId="1774"/>
            <ac:spMk id="14" creationId="{200888B7-48F8-5830-CEB7-701B1B6FCB32}"/>
          </ac:spMkLst>
        </pc:spChg>
        <pc:grpChg chg="del">
          <ac:chgData name="Vickers, Libby" userId="e250baef-1418-4325-b620-0f9540a0387b" providerId="ADAL" clId="{4ED58E02-D69A-4F29-B525-3B6B7EB37B2D}" dt="2024-07-25T11:56:21.654" v="2456" actId="478"/>
          <ac:grpSpMkLst>
            <pc:docMk/>
            <pc:sldMk cId="1083673225" sldId="1774"/>
            <ac:grpSpMk id="4" creationId="{23822E1A-D34A-022F-B75F-19CEE45A4C30}"/>
          </ac:grpSpMkLst>
        </pc:grpChg>
        <pc:picChg chg="mod">
          <ac:chgData name="Vickers, Libby" userId="e250baef-1418-4325-b620-0f9540a0387b" providerId="ADAL" clId="{4ED58E02-D69A-4F29-B525-3B6B7EB37B2D}" dt="2024-07-25T11:56:55.705" v="2463" actId="1076"/>
          <ac:picMkLst>
            <pc:docMk/>
            <pc:sldMk cId="1083673225" sldId="1774"/>
            <ac:picMk id="2" creationId="{8F953916-70B1-3895-2B16-3C1B8FFCDB3D}"/>
          </ac:picMkLst>
        </pc:picChg>
        <pc:picChg chg="add mod">
          <ac:chgData name="Vickers, Libby" userId="e250baef-1418-4325-b620-0f9540a0387b" providerId="ADAL" clId="{4ED58E02-D69A-4F29-B525-3B6B7EB37B2D}" dt="2024-07-25T11:56:12.251" v="2455"/>
          <ac:picMkLst>
            <pc:docMk/>
            <pc:sldMk cId="1083673225" sldId="1774"/>
            <ac:picMk id="15" creationId="{9FC0C4E4-0A4E-99B6-29A6-A78821844AA0}"/>
          </ac:picMkLst>
        </pc:picChg>
        <pc:picChg chg="add mod ord">
          <ac:chgData name="Vickers, Libby" userId="e250baef-1418-4325-b620-0f9540a0387b" providerId="ADAL" clId="{4ED58E02-D69A-4F29-B525-3B6B7EB37B2D}" dt="2024-07-25T11:56:28.612" v="2458" actId="167"/>
          <ac:picMkLst>
            <pc:docMk/>
            <pc:sldMk cId="1083673225" sldId="1774"/>
            <ac:picMk id="16" creationId="{783766B9-C332-760B-D738-FDAEB48B83FA}"/>
          </ac:picMkLst>
        </pc:picChg>
      </pc:sldChg>
      <pc:sldChg chg="addSp delSp modSp mod modTransition modNotesTx">
        <pc:chgData name="Vickers, Libby" userId="e250baef-1418-4325-b620-0f9540a0387b" providerId="ADAL" clId="{4ED58E02-D69A-4F29-B525-3B6B7EB37B2D}" dt="2024-07-25T11:58:21.006" v="2484" actId="14100"/>
        <pc:sldMkLst>
          <pc:docMk/>
          <pc:sldMk cId="3865595507" sldId="1775"/>
        </pc:sldMkLst>
        <pc:spChg chg="mod">
          <ac:chgData name="Vickers, Libby" userId="e250baef-1418-4325-b620-0f9540a0387b" providerId="ADAL" clId="{4ED58E02-D69A-4F29-B525-3B6B7EB37B2D}" dt="2024-07-25T03:20:39.989" v="1395" actId="20577"/>
          <ac:spMkLst>
            <pc:docMk/>
            <pc:sldMk cId="3865595507" sldId="1775"/>
            <ac:spMk id="3" creationId="{8E0CA750-0821-472D-434C-3FD6C0E47F0F}"/>
          </ac:spMkLst>
        </pc:spChg>
        <pc:spChg chg="mod">
          <ac:chgData name="Vickers, Libby" userId="e250baef-1418-4325-b620-0f9540a0387b" providerId="ADAL" clId="{4ED58E02-D69A-4F29-B525-3B6B7EB37B2D}" dt="2024-07-25T03:20:01.276" v="1302" actId="20577"/>
          <ac:spMkLst>
            <pc:docMk/>
            <pc:sldMk cId="3865595507" sldId="1775"/>
            <ac:spMk id="6" creationId="{3CE8A19B-4A3A-990F-7266-222EF1982F7B}"/>
          </ac:spMkLst>
        </pc:spChg>
        <pc:spChg chg="mod">
          <ac:chgData name="Vickers, Libby" userId="e250baef-1418-4325-b620-0f9540a0387b" providerId="ADAL" clId="{4ED58E02-D69A-4F29-B525-3B6B7EB37B2D}" dt="2024-07-25T11:57:54.597" v="2477" actId="14100"/>
          <ac:spMkLst>
            <pc:docMk/>
            <pc:sldMk cId="3865595507" sldId="1775"/>
            <ac:spMk id="14" creationId="{200888B7-48F8-5830-CEB7-701B1B6FCB32}"/>
          </ac:spMkLst>
        </pc:spChg>
        <pc:grpChg chg="del">
          <ac:chgData name="Vickers, Libby" userId="e250baef-1418-4325-b620-0f9540a0387b" providerId="ADAL" clId="{4ED58E02-D69A-4F29-B525-3B6B7EB37B2D}" dt="2024-07-25T11:57:21.044" v="2470" actId="478"/>
          <ac:grpSpMkLst>
            <pc:docMk/>
            <pc:sldMk cId="3865595507" sldId="1775"/>
            <ac:grpSpMk id="4" creationId="{23822E1A-D34A-022F-B75F-19CEE45A4C30}"/>
          </ac:grpSpMkLst>
        </pc:grpChg>
        <pc:grpChg chg="mod">
          <ac:chgData name="Vickers, Libby" userId="e250baef-1418-4325-b620-0f9540a0387b" providerId="ADAL" clId="{4ED58E02-D69A-4F29-B525-3B6B7EB37B2D}" dt="2024-07-25T11:58:21.006" v="2484" actId="14100"/>
          <ac:grpSpMkLst>
            <pc:docMk/>
            <pc:sldMk cId="3865595507" sldId="1775"/>
            <ac:grpSpMk id="16" creationId="{FD15B433-E4FF-5BF4-13E6-F9779665EE80}"/>
          </ac:grpSpMkLst>
        </pc:grpChg>
        <pc:picChg chg="mod">
          <ac:chgData name="Vickers, Libby" userId="e250baef-1418-4325-b620-0f9540a0387b" providerId="ADAL" clId="{4ED58E02-D69A-4F29-B525-3B6B7EB37B2D}" dt="2024-07-25T11:58:11.670" v="2482" actId="1076"/>
          <ac:picMkLst>
            <pc:docMk/>
            <pc:sldMk cId="3865595507" sldId="1775"/>
            <ac:picMk id="2" creationId="{BB6C99AD-693E-B513-FDDE-4D9A8D3547D0}"/>
          </ac:picMkLst>
        </pc:picChg>
        <pc:picChg chg="add mod ord">
          <ac:chgData name="Vickers, Libby" userId="e250baef-1418-4325-b620-0f9540a0387b" providerId="ADAL" clId="{4ED58E02-D69A-4F29-B525-3B6B7EB37B2D}" dt="2024-07-25T11:57:26.266" v="2472" actId="167"/>
          <ac:picMkLst>
            <pc:docMk/>
            <pc:sldMk cId="3865595507" sldId="1775"/>
            <ac:picMk id="15" creationId="{135BB29A-C9B1-4EDD-5334-D638097A0653}"/>
          </ac:picMkLst>
        </pc:picChg>
      </pc:sldChg>
      <pc:sldChg chg="modSp del mod modTransition">
        <pc:chgData name="Vickers, Libby" userId="e250baef-1418-4325-b620-0f9540a0387b" providerId="ADAL" clId="{4ED58E02-D69A-4F29-B525-3B6B7EB37B2D}" dt="2024-07-25T03:22:04.900" v="1421" actId="2696"/>
        <pc:sldMkLst>
          <pc:docMk/>
          <pc:sldMk cId="2684691410" sldId="1776"/>
        </pc:sldMkLst>
        <pc:spChg chg="mod">
          <ac:chgData name="Vickers, Libby" userId="e250baef-1418-4325-b620-0f9540a0387b" providerId="ADAL" clId="{4ED58E02-D69A-4F29-B525-3B6B7EB37B2D}" dt="2024-07-25T03:21:20.469" v="1413" actId="20577"/>
          <ac:spMkLst>
            <pc:docMk/>
            <pc:sldMk cId="2684691410" sldId="1776"/>
            <ac:spMk id="6" creationId="{3CE8A19B-4A3A-990F-7266-222EF1982F7B}"/>
          </ac:spMkLst>
        </pc:spChg>
      </pc:sldChg>
      <pc:sldChg chg="add">
        <pc:chgData name="Vickers, Libby" userId="e250baef-1418-4325-b620-0f9540a0387b" providerId="ADAL" clId="{4ED58E02-D69A-4F29-B525-3B6B7EB37B2D}" dt="2024-07-25T11:59:05.634" v="2486"/>
        <pc:sldMkLst>
          <pc:docMk/>
          <pc:sldMk cId="3451388785" sldId="1776"/>
        </pc:sldMkLst>
      </pc:sldChg>
      <pc:sldChg chg="add">
        <pc:chgData name="Vickers, Libby" userId="e250baef-1418-4325-b620-0f9540a0387b" providerId="ADAL" clId="{4ED58E02-D69A-4F29-B525-3B6B7EB37B2D}" dt="2024-07-25T11:59:09.801" v="2488"/>
        <pc:sldMkLst>
          <pc:docMk/>
          <pc:sldMk cId="1305718514" sldId="1777"/>
        </pc:sldMkLst>
      </pc:sldChg>
      <pc:sldChg chg="add">
        <pc:chgData name="Vickers, Libby" userId="e250baef-1418-4325-b620-0f9540a0387b" providerId="ADAL" clId="{4ED58E02-D69A-4F29-B525-3B6B7EB37B2D}" dt="2024-07-25T11:59:12.918" v="2490"/>
        <pc:sldMkLst>
          <pc:docMk/>
          <pc:sldMk cId="1109279021" sldId="1778"/>
        </pc:sldMkLst>
      </pc:sldChg>
      <pc:sldMasterChg chg="modTransition addSldLayout modSldLayout">
        <pc:chgData name="Vickers, Libby" userId="e250baef-1418-4325-b620-0f9540a0387b" providerId="ADAL" clId="{4ED58E02-D69A-4F29-B525-3B6B7EB37B2D}" dt="2024-07-25T11:59:09.796" v="2487" actId="27028"/>
        <pc:sldMasterMkLst>
          <pc:docMk/>
          <pc:sldMasterMk cId="590439008" sldId="2147483757"/>
        </pc:sldMasterMkLst>
        <pc:sldLayoutChg chg="modTransition">
          <pc:chgData name="Vickers, Libby" userId="e250baef-1418-4325-b620-0f9540a0387b" providerId="ADAL" clId="{4ED58E02-D69A-4F29-B525-3B6B7EB37B2D}" dt="2024-07-25T02:38:33.568" v="1"/>
          <pc:sldLayoutMkLst>
            <pc:docMk/>
            <pc:sldMasterMk cId="590439008" sldId="2147483757"/>
            <pc:sldLayoutMk cId="3813953342" sldId="2147483758"/>
          </pc:sldLayoutMkLst>
        </pc:sldLayoutChg>
        <pc:sldLayoutChg chg="modTransition">
          <pc:chgData name="Vickers, Libby" userId="e250baef-1418-4325-b620-0f9540a0387b" providerId="ADAL" clId="{4ED58E02-D69A-4F29-B525-3B6B7EB37B2D}" dt="2024-07-25T02:38:33.568" v="1"/>
          <pc:sldLayoutMkLst>
            <pc:docMk/>
            <pc:sldMasterMk cId="590439008" sldId="2147483757"/>
            <pc:sldLayoutMk cId="2478329088" sldId="2147483759"/>
          </pc:sldLayoutMkLst>
        </pc:sldLayoutChg>
        <pc:sldLayoutChg chg="modTransition">
          <pc:chgData name="Vickers, Libby" userId="e250baef-1418-4325-b620-0f9540a0387b" providerId="ADAL" clId="{4ED58E02-D69A-4F29-B525-3B6B7EB37B2D}" dt="2024-07-25T02:38:33.568" v="1"/>
          <pc:sldLayoutMkLst>
            <pc:docMk/>
            <pc:sldMasterMk cId="590439008" sldId="2147483757"/>
            <pc:sldLayoutMk cId="255660329" sldId="2147483760"/>
          </pc:sldLayoutMkLst>
        </pc:sldLayoutChg>
        <pc:sldLayoutChg chg="modTransition">
          <pc:chgData name="Vickers, Libby" userId="e250baef-1418-4325-b620-0f9540a0387b" providerId="ADAL" clId="{4ED58E02-D69A-4F29-B525-3B6B7EB37B2D}" dt="2024-07-25T02:38:33.568" v="1"/>
          <pc:sldLayoutMkLst>
            <pc:docMk/>
            <pc:sldMasterMk cId="590439008" sldId="2147483757"/>
            <pc:sldLayoutMk cId="1488300802" sldId="2147483761"/>
          </pc:sldLayoutMkLst>
        </pc:sldLayoutChg>
        <pc:sldLayoutChg chg="modTransition">
          <pc:chgData name="Vickers, Libby" userId="e250baef-1418-4325-b620-0f9540a0387b" providerId="ADAL" clId="{4ED58E02-D69A-4F29-B525-3B6B7EB37B2D}" dt="2024-07-25T02:38:33.568" v="1"/>
          <pc:sldLayoutMkLst>
            <pc:docMk/>
            <pc:sldMasterMk cId="590439008" sldId="2147483757"/>
            <pc:sldLayoutMk cId="2522972544" sldId="2147483762"/>
          </pc:sldLayoutMkLst>
        </pc:sldLayoutChg>
        <pc:sldLayoutChg chg="modTransition">
          <pc:chgData name="Vickers, Libby" userId="e250baef-1418-4325-b620-0f9540a0387b" providerId="ADAL" clId="{4ED58E02-D69A-4F29-B525-3B6B7EB37B2D}" dt="2024-07-25T02:38:33.568" v="1"/>
          <pc:sldLayoutMkLst>
            <pc:docMk/>
            <pc:sldMasterMk cId="590439008" sldId="2147483757"/>
            <pc:sldLayoutMk cId="3368691679" sldId="2147483763"/>
          </pc:sldLayoutMkLst>
        </pc:sldLayoutChg>
        <pc:sldLayoutChg chg="modTransition">
          <pc:chgData name="Vickers, Libby" userId="e250baef-1418-4325-b620-0f9540a0387b" providerId="ADAL" clId="{4ED58E02-D69A-4F29-B525-3B6B7EB37B2D}" dt="2024-07-25T02:38:33.568" v="1"/>
          <pc:sldLayoutMkLst>
            <pc:docMk/>
            <pc:sldMasterMk cId="590439008" sldId="2147483757"/>
            <pc:sldLayoutMk cId="974296132" sldId="2147483764"/>
          </pc:sldLayoutMkLst>
        </pc:sldLayoutChg>
        <pc:sldLayoutChg chg="modTransition">
          <pc:chgData name="Vickers, Libby" userId="e250baef-1418-4325-b620-0f9540a0387b" providerId="ADAL" clId="{4ED58E02-D69A-4F29-B525-3B6B7EB37B2D}" dt="2024-07-25T02:38:33.568" v="1"/>
          <pc:sldLayoutMkLst>
            <pc:docMk/>
            <pc:sldMasterMk cId="590439008" sldId="2147483757"/>
            <pc:sldLayoutMk cId="3121729392" sldId="2147483769"/>
          </pc:sldLayoutMkLst>
        </pc:sldLayoutChg>
        <pc:sldLayoutChg chg="modTransition">
          <pc:chgData name="Vickers, Libby" userId="e250baef-1418-4325-b620-0f9540a0387b" providerId="ADAL" clId="{4ED58E02-D69A-4F29-B525-3B6B7EB37B2D}" dt="2024-07-25T02:38:33.568" v="1"/>
          <pc:sldLayoutMkLst>
            <pc:docMk/>
            <pc:sldMasterMk cId="590439008" sldId="2147483757"/>
            <pc:sldLayoutMk cId="2925838166" sldId="2147483770"/>
          </pc:sldLayoutMkLst>
        </pc:sldLayoutChg>
        <pc:sldLayoutChg chg="modTransition">
          <pc:chgData name="Vickers, Libby" userId="e250baef-1418-4325-b620-0f9540a0387b" providerId="ADAL" clId="{4ED58E02-D69A-4F29-B525-3B6B7EB37B2D}" dt="2024-07-25T02:38:33.568" v="1"/>
          <pc:sldLayoutMkLst>
            <pc:docMk/>
            <pc:sldMasterMk cId="590439008" sldId="2147483757"/>
            <pc:sldLayoutMk cId="3857510975" sldId="2147483771"/>
          </pc:sldLayoutMkLst>
        </pc:sldLayoutChg>
        <pc:sldLayoutChg chg="modTransition">
          <pc:chgData name="Vickers, Libby" userId="e250baef-1418-4325-b620-0f9540a0387b" providerId="ADAL" clId="{4ED58E02-D69A-4F29-B525-3B6B7EB37B2D}" dt="2024-07-25T02:38:33.568" v="1"/>
          <pc:sldLayoutMkLst>
            <pc:docMk/>
            <pc:sldMasterMk cId="590439008" sldId="2147483757"/>
            <pc:sldLayoutMk cId="3128090047" sldId="2147483772"/>
          </pc:sldLayoutMkLst>
        </pc:sldLayoutChg>
        <pc:sldLayoutChg chg="modTransition">
          <pc:chgData name="Vickers, Libby" userId="e250baef-1418-4325-b620-0f9540a0387b" providerId="ADAL" clId="{4ED58E02-D69A-4F29-B525-3B6B7EB37B2D}" dt="2024-07-25T02:38:33.568" v="1"/>
          <pc:sldLayoutMkLst>
            <pc:docMk/>
            <pc:sldMasterMk cId="590439008" sldId="2147483757"/>
            <pc:sldLayoutMk cId="4144923543" sldId="2147483773"/>
          </pc:sldLayoutMkLst>
        </pc:sldLayoutChg>
        <pc:sldLayoutChg chg="modTransition">
          <pc:chgData name="Vickers, Libby" userId="e250baef-1418-4325-b620-0f9540a0387b" providerId="ADAL" clId="{4ED58E02-D69A-4F29-B525-3B6B7EB37B2D}" dt="2024-07-25T02:38:33.568" v="1"/>
          <pc:sldLayoutMkLst>
            <pc:docMk/>
            <pc:sldMasterMk cId="590439008" sldId="2147483757"/>
            <pc:sldLayoutMk cId="809287425" sldId="2147483774"/>
          </pc:sldLayoutMkLst>
        </pc:sldLayoutChg>
        <pc:sldLayoutChg chg="modTransition">
          <pc:chgData name="Vickers, Libby" userId="e250baef-1418-4325-b620-0f9540a0387b" providerId="ADAL" clId="{4ED58E02-D69A-4F29-B525-3B6B7EB37B2D}" dt="2024-07-25T02:38:33.568" v="1"/>
          <pc:sldLayoutMkLst>
            <pc:docMk/>
            <pc:sldMasterMk cId="590439008" sldId="2147483757"/>
            <pc:sldLayoutMk cId="3525203783" sldId="2147483775"/>
          </pc:sldLayoutMkLst>
        </pc:sldLayoutChg>
        <pc:sldLayoutChg chg="modTransition">
          <pc:chgData name="Vickers, Libby" userId="e250baef-1418-4325-b620-0f9540a0387b" providerId="ADAL" clId="{4ED58E02-D69A-4F29-B525-3B6B7EB37B2D}" dt="2024-07-25T02:38:33.568" v="1"/>
          <pc:sldLayoutMkLst>
            <pc:docMk/>
            <pc:sldMasterMk cId="590439008" sldId="2147483757"/>
            <pc:sldLayoutMk cId="126806582" sldId="2147483776"/>
          </pc:sldLayoutMkLst>
        </pc:sldLayoutChg>
        <pc:sldLayoutChg chg="modTransition">
          <pc:chgData name="Vickers, Libby" userId="e250baef-1418-4325-b620-0f9540a0387b" providerId="ADAL" clId="{4ED58E02-D69A-4F29-B525-3B6B7EB37B2D}" dt="2024-07-25T02:38:33.568" v="1"/>
          <pc:sldLayoutMkLst>
            <pc:docMk/>
            <pc:sldMasterMk cId="590439008" sldId="2147483757"/>
            <pc:sldLayoutMk cId="4265468404" sldId="2147483777"/>
          </pc:sldLayoutMkLst>
        </pc:sldLayoutChg>
        <pc:sldLayoutChg chg="add">
          <pc:chgData name="Vickers, Libby" userId="e250baef-1418-4325-b620-0f9540a0387b" providerId="ADAL" clId="{4ED58E02-D69A-4F29-B525-3B6B7EB37B2D}" dt="2024-07-25T11:59:09.796" v="2487" actId="27028"/>
          <pc:sldLayoutMkLst>
            <pc:docMk/>
            <pc:sldMasterMk cId="590439008" sldId="2147483757"/>
            <pc:sldLayoutMk cId="2592425147" sldId="2147483778"/>
          </pc:sldLayoutMkLst>
        </pc:sldLayoutChg>
      </pc:sldMasterChg>
    </pc:docChg>
  </pc:docChgLst>
  <pc:docChgLst>
    <pc:chgData name="Vickers, Libby" userId="e250baef-1418-4325-b620-0f9540a0387b" providerId="ADAL" clId="{FDAA8070-61BC-47D9-98D4-4B76CED1CBF5}"/>
    <pc:docChg chg="modShowInfo">
      <pc:chgData name="Vickers, Libby" userId="e250baef-1418-4325-b620-0f9540a0387b" providerId="ADAL" clId="{FDAA8070-61BC-47D9-98D4-4B76CED1CBF5}" dt="2024-10-08T00:15:35.661" v="0" actId="2744"/>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1"/>
      <dgm:spPr/>
      <dgm:t>
        <a:bodyPr/>
        <a:lstStyle/>
        <a:p>
          <a:endParaRPr lang="en-US"/>
        </a:p>
      </dgm:t>
    </dgm:pt>
    <dgm:pt modelId="{679A8AFA-A7E4-C645-8C2B-45766FED0BFE}">
      <dgm:prSet phldrT="[Text]"/>
      <dgm:spPr/>
      <dgm:t>
        <a:bodyPr/>
        <a:lstStyle/>
        <a:p>
          <a:r>
            <a:rPr lang="en-US" dirty="0">
              <a:latin typeface="Avenir Next" panose="020B0503020202020204" pitchFamily="34" charset="0"/>
            </a:rPr>
            <a:t>Member</a:t>
          </a: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dgm:spPr/>
      <dgm:t>
        <a:bodyPr/>
        <a:lstStyle/>
        <a:p>
          <a:r>
            <a:rPr lang="en-US" dirty="0">
              <a:latin typeface="Avenir Next" panose="020B0503020202020204" pitchFamily="34" charset="0"/>
            </a:rPr>
            <a:t>Department</a:t>
          </a: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dgm:spPr/>
      <dgm:t>
        <a:bodyPr/>
        <a:lstStyle/>
        <a:p>
          <a:r>
            <a:rPr lang="en-US" dirty="0">
              <a:latin typeface="Avenir Next" panose="020B0503020202020204" pitchFamily="34" charset="0"/>
            </a:rPr>
            <a:t>National</a:t>
          </a: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tyle>
          <a:lnRef idx="0">
            <a:scrgbClr r="0" g="0" b="0"/>
          </a:lnRef>
          <a:fillRef idx="0">
            <a:scrgbClr r="0" g="0" b="0"/>
          </a:fillRef>
          <a:effectRef idx="0">
            <a:scrgbClr r="0" g="0" b="0"/>
          </a:effectRef>
          <a:fontRef idx="minor">
            <a:schemeClr val="lt1"/>
          </a:fontRef>
        </dgm:style>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venir Next" panose="020B0503020202020204" pitchFamily="34" charset="0"/>
            </a:rPr>
            <a:t>Member</a:t>
          </a: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venir Next" panose="020B0503020202020204" pitchFamily="34" charset="0"/>
            </a:rPr>
            <a:t>Department</a:t>
          </a: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venir Next" panose="020B0503020202020204" pitchFamily="34" charset="0"/>
            </a:rPr>
            <a:t>National</a:t>
          </a: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legion.org/dispatch"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MyLegion is a secure website for American Legion and Sons of the American Legion members.  View and manage membership information through MyLegion.org.</a:t>
            </a:r>
          </a:p>
        </p:txBody>
      </p:sp>
    </p:spTree>
    <p:extLst>
      <p:ext uri="{BB962C8B-B14F-4D97-AF65-F5344CB8AC3E}">
        <p14:creationId xmlns:p14="http://schemas.microsoft.com/office/powerpoint/2010/main" val="192214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Shop link navigates to National Emblem Sales, and &lt;1&gt; Contact  re-directs to </a:t>
            </a:r>
            <a:r>
              <a:rPr lang="en-US" i="0" dirty="0" err="1"/>
              <a:t>legion.org’s</a:t>
            </a:r>
            <a:r>
              <a:rPr lang="en-US" i="0" dirty="0"/>
              <a:t> National HQ directory.</a:t>
            </a:r>
          </a:p>
          <a:p>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To view membership details and manage your account click on My Account.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Leadership seeking post and squadron membership will access that information through My Account.</a:t>
            </a:r>
          </a:p>
          <a:p>
            <a:endParaRPr lang="en-US" i="0" dirty="0"/>
          </a:p>
        </p:txBody>
      </p:sp>
    </p:spTree>
    <p:extLst>
      <p:ext uri="{BB962C8B-B14F-4D97-AF65-F5344CB8AC3E}">
        <p14:creationId xmlns:p14="http://schemas.microsoft.com/office/powerpoint/2010/main" val="3640312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dirty="0"/>
              <a:t>My Account provides membership information on file at national headquarters.  Use the menu options to manage your membership.   </a:t>
            </a:r>
          </a:p>
          <a:p>
            <a:r>
              <a:rPr lang="en-US" sz="2400" i="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&lt;1&gt;Summaries for American Legion and Sons of the American Legion membership include member status, renewal status, post and squadron number, member ID, join date and continuous years.  When a renewal is available the renew now button will display.  To renew, click the renew now button.  </a:t>
            </a:r>
          </a:p>
          <a:p>
            <a:endParaRPr lang="en-US" sz="2400" i="0" dirty="0"/>
          </a:p>
          <a:p>
            <a:r>
              <a:rPr lang="en-US" sz="2400" i="0" dirty="0"/>
              <a:t>Members of both The American Legion and SAL are known as dual members and will have the same membership ID#.</a:t>
            </a:r>
          </a:p>
        </p:txBody>
      </p:sp>
    </p:spTree>
    <p:extLst>
      <p:ext uri="{BB962C8B-B14F-4D97-AF65-F5344CB8AC3E}">
        <p14:creationId xmlns:p14="http://schemas.microsoft.com/office/powerpoint/2010/main" val="598605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MyLegion allows you to manage your name and demographic information.  From the left menu, select Name &amp; Demographics to open the edit window. &lt;1&gt;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There are 2 sections in this area.  Each has an Edit option.  The name section includes prefixes, suffixes, nickname and title information.  Click edit to make updates. </a:t>
            </a:r>
          </a:p>
        </p:txBody>
      </p:sp>
    </p:spTree>
    <p:extLst>
      <p:ext uri="{BB962C8B-B14F-4D97-AF65-F5344CB8AC3E}">
        <p14:creationId xmlns:p14="http://schemas.microsoft.com/office/powerpoint/2010/main" val="2836048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Drop down menus will display available prefixes and suffixes.  Click Save once the updates have been made.  &lt;1&gt;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p:txBody>
      </p:sp>
    </p:spTree>
    <p:extLst>
      <p:ext uri="{BB962C8B-B14F-4D97-AF65-F5344CB8AC3E}">
        <p14:creationId xmlns:p14="http://schemas.microsoft.com/office/powerpoint/2010/main" val="4227956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The demographics section includes date of birth, gender and deceased status.  Click Edit &lt;1&gt; to make updates to demographics.  Update as needed and Save.  &lt;2&gt;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p:txBody>
      </p:sp>
    </p:spTree>
    <p:extLst>
      <p:ext uri="{BB962C8B-B14F-4D97-AF65-F5344CB8AC3E}">
        <p14:creationId xmlns:p14="http://schemas.microsoft.com/office/powerpoint/2010/main" val="3379852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t>Military service provides branch of service, conflict and retirement information.   Using the Add, Edit or Delete links you can manage this information.  Members who have served in multiple conflicts or armed forces can add to their profile using Add links.  </a:t>
            </a:r>
          </a:p>
        </p:txBody>
      </p:sp>
    </p:spTree>
    <p:extLst>
      <p:ext uri="{BB962C8B-B14F-4D97-AF65-F5344CB8AC3E}">
        <p14:creationId xmlns:p14="http://schemas.microsoft.com/office/powerpoint/2010/main" val="1884487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p>
          <a:p>
            <a:r>
              <a:rPr lang="en-US" sz="2400" i="0" dirty="0"/>
              <a:t>Contact information includes phone number and email. Only one main address and email is available. You can edit address and phone number in My Contact Information.</a:t>
            </a:r>
          </a:p>
          <a:p>
            <a:endParaRPr lang="en-US" sz="2400" i="0" dirty="0"/>
          </a:p>
          <a:p>
            <a:r>
              <a:rPr lang="en-US" sz="2400" i="0" dirty="0"/>
              <a:t>&lt;1&gt; Using the left menu, you can have alternate phone numbers and email address on your membership record.  These can be used for online subscriptions and committee assignments.  Main contact information is listed on the post or squadron membership roster.  </a:t>
            </a: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7229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dirty="0"/>
              <a:t>Addresses allows you to add an alternate address and set address preferences.  Information set as Main is the primary contact information.</a:t>
            </a:r>
          </a:p>
          <a:p>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Only one main contact can be on file.  Adding an address with the Main Address preference will replace the existing main address.</a:t>
            </a:r>
          </a:p>
        </p:txBody>
      </p:sp>
    </p:spTree>
    <p:extLst>
      <p:ext uri="{BB962C8B-B14F-4D97-AF65-F5344CB8AC3E}">
        <p14:creationId xmlns:p14="http://schemas.microsoft.com/office/powerpoint/2010/main" val="384080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dirty="0"/>
              <a:t>Emergency contact information.  This information can be useful in case of an emergency if you are attending a convention, event, or at your local post.</a:t>
            </a:r>
          </a:p>
          <a:p>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i="0" dirty="0">
                <a:effectLst/>
                <a:latin typeface="Calibri" panose="020F0502020204030204" pitchFamily="34" charset="0"/>
                <a:ea typeface="Calibri" panose="020F0502020204030204" pitchFamily="34" charset="0"/>
                <a:cs typeface="Times New Roman" panose="02020603050405020304" pitchFamily="18" charset="0"/>
              </a:rPr>
              <a:t>Add a single contact or multiple contact and designate the priority of who to contact via phone.  &lt;1&gt; Click “Add New Emergency Contact”, enter data and “Save.”</a:t>
            </a:r>
          </a:p>
        </p:txBody>
      </p:sp>
    </p:spTree>
    <p:extLst>
      <p:ext uri="{BB962C8B-B14F-4D97-AF65-F5344CB8AC3E}">
        <p14:creationId xmlns:p14="http://schemas.microsoft.com/office/powerpoint/2010/main" val="2384142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Username/Password allows users to update log in credentials.  This link opens a self-service window that shows your current username and primary email associated with your account.  </a:t>
            </a:r>
            <a:r>
              <a:rPr lang="en-US" sz="2400" i="0" dirty="0">
                <a:effectLst/>
                <a:latin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15296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MyLegion provides access to both The American Legion and Sons of the American Legion membership details, discounts, renewal options, online subscriptions, and access to print a current membership card</a:t>
            </a:r>
            <a:r>
              <a:rPr lang="en-US" altLang="en-US" sz="2400" kern="120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4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kern="1200" dirty="0">
                <a:solidFill>
                  <a:schemeClr val="tx1"/>
                </a:solidFill>
                <a:latin typeface="+mn-lt"/>
                <a:ea typeface="+mn-ea"/>
                <a:cs typeface="+mn-cs"/>
              </a:rPr>
              <a:t>&lt;1&gt; Information in MyLegion displays what is on file at your department and national headquarters.</a:t>
            </a:r>
          </a:p>
          <a:p>
            <a:endParaRPr lang="en-US" dirty="0"/>
          </a:p>
          <a:p>
            <a:endParaRPr lang="en-US" dirty="0"/>
          </a:p>
        </p:txBody>
      </p:sp>
    </p:spTree>
    <p:extLst>
      <p:ext uri="{BB962C8B-B14F-4D97-AF65-F5344CB8AC3E}">
        <p14:creationId xmlns:p14="http://schemas.microsoft.com/office/powerpoint/2010/main" val="1097789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Notice a new tab opens in your browser.  When complete with reviewing or updating information, close the tab to return to your MyLegion account.</a:t>
            </a:r>
            <a:endParaRPr lang="en-US" sz="2400" i="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effectLst/>
              <a:latin typeface="Calibri" panose="020F0502020204030204" pitchFamily="34" charset="0"/>
              <a:cs typeface="Times New Roman" panose="02020603050405020304" pitchFamily="18" charset="0"/>
            </a:endParaRPr>
          </a:p>
          <a:p>
            <a:r>
              <a:rPr lang="en-US" sz="2400" i="0" dirty="0"/>
              <a:t>Your account profile includes username and primary email address.  MyLegion accounts are associated with the primary email address on file.  Your username does not have to be an email address but is recommended.  The email address listed in the self-service window is the primary email.  Updating the email in Username/Password directs all future forgot username and passwords to this email.  </a:t>
            </a:r>
          </a:p>
          <a:p>
            <a:endParaRPr lang="en-US" sz="2400" i="0" dirty="0"/>
          </a:p>
          <a:p>
            <a:r>
              <a:rPr lang="en-US" sz="2400" i="0" dirty="0"/>
              <a:t>Enter new information and Save.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p>
        </p:txBody>
      </p:sp>
    </p:spTree>
    <p:extLst>
      <p:ext uri="{BB962C8B-B14F-4D97-AF65-F5344CB8AC3E}">
        <p14:creationId xmlns:p14="http://schemas.microsoft.com/office/powerpoint/2010/main" val="3179434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dirty="0"/>
              <a:t>To update your password in the self-service window you must know your current password. If you have logged in with a saved password and do not know it, you can log out and use the forgot password link on the log in window.  </a:t>
            </a:r>
          </a:p>
          <a:p>
            <a:endParaRPr lang="en-US" sz="2400" i="0" dirty="0"/>
          </a:p>
          <a:p>
            <a:r>
              <a:rPr lang="en-US" sz="2400" i="0" dirty="0"/>
              <a:t>If you have your current password, enter it with the new password and click ‘Update Password’.</a:t>
            </a:r>
          </a:p>
          <a:p>
            <a:endParaRPr lang="en-US" sz="2400" i="0" dirty="0"/>
          </a:p>
          <a:p>
            <a:r>
              <a:rPr lang="en-US" altLang="en-US" sz="2400" kern="1200" dirty="0">
                <a:solidFill>
                  <a:schemeClr val="tx1"/>
                </a:solidFill>
                <a:latin typeface="+mn-lt"/>
                <a:ea typeface="+mn-ea"/>
                <a:cs typeface="+mn-cs"/>
              </a:rPr>
              <a:t>&lt;1&gt;  Password requirements include:  1 Uppercase letter, 1 Lowercase letter, 1 Number, 1 symbol, and have an eight character minimum.</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p>
        </p:txBody>
      </p:sp>
    </p:spTree>
    <p:extLst>
      <p:ext uri="{BB962C8B-B14F-4D97-AF65-F5344CB8AC3E}">
        <p14:creationId xmlns:p14="http://schemas.microsoft.com/office/powerpoint/2010/main" val="1524785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Like many other web applications, myLegion users can log in using other online identities as a single sign on process.  Allowing fewer passwords to remember.</a:t>
            </a:r>
            <a:endParaRPr lang="en-US" sz="2400" i="1" dirty="0"/>
          </a:p>
        </p:txBody>
      </p:sp>
    </p:spTree>
    <p:extLst>
      <p:ext uri="{BB962C8B-B14F-4D97-AF65-F5344CB8AC3E}">
        <p14:creationId xmlns:p14="http://schemas.microsoft.com/office/powerpoint/2010/main" val="1168947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dirty="0">
                <a:solidFill>
                  <a:srgbClr val="000000"/>
                </a:solidFill>
                <a:effectLst/>
                <a:latin typeface="Calibri" panose="020F0502020204030204" pitchFamily="34" charset="0"/>
                <a:ea typeface="Calibri" panose="020F0502020204030204" pitchFamily="34" charset="0"/>
              </a:rPr>
              <a:t>Two-factor authentication is an extra layer of security to ensure that you're the</a:t>
            </a:r>
            <a:r>
              <a:rPr lang="en-US" sz="2400" i="0" dirty="0">
                <a:solidFill>
                  <a:srgbClr val="1F4E79"/>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2400" i="0" dirty="0">
                <a:solidFill>
                  <a:srgbClr val="000000"/>
                </a:solidFill>
                <a:effectLst/>
                <a:latin typeface="Calibri" panose="020F0502020204030204" pitchFamily="34" charset="0"/>
                <a:ea typeface="Calibri" panose="020F0502020204030204" pitchFamily="34" charset="0"/>
              </a:rPr>
              <a:t>only person who can access your account, even if someone knows your password. This extra security measure requires you to verify </a:t>
            </a:r>
            <a:r>
              <a:rPr lang="en-US" sz="2400" i="0" dirty="0">
                <a:solidFill>
                  <a:srgbClr val="000000"/>
                </a:solidFill>
                <a:effectLst/>
                <a:latin typeface="Calibri" panose="020F0502020204030204" pitchFamily="34" charset="0"/>
                <a:ea typeface="+mn-ea"/>
              </a:rPr>
              <a:t>your</a:t>
            </a:r>
            <a:r>
              <a:rPr lang="en-US" sz="2400" i="0" dirty="0">
                <a:solidFill>
                  <a:srgbClr val="000000"/>
                </a:solidFill>
                <a:effectLst/>
                <a:latin typeface="Calibri" panose="020F0502020204030204" pitchFamily="34" charset="0"/>
                <a:ea typeface="Calibri" panose="020F0502020204030204" pitchFamily="34" charset="0"/>
              </a:rPr>
              <a:t> identity using a randomized code we'll send you each time you attempt to log in.</a:t>
            </a:r>
          </a:p>
          <a:p>
            <a:endParaRPr lang="en-US" sz="2400" i="0" dirty="0">
              <a:solidFill>
                <a:srgbClr val="000000"/>
              </a:solidFill>
              <a:effectLst/>
              <a:latin typeface="Calibri" panose="020F0502020204030204" pitchFamily="34" charset="0"/>
              <a:ea typeface="Calibri" panose="020F0502020204030204" pitchFamily="34" charset="0"/>
            </a:endParaRPr>
          </a:p>
          <a:p>
            <a:r>
              <a:rPr lang="en-US" sz="2400" i="0" dirty="0">
                <a:solidFill>
                  <a:srgbClr val="000000"/>
                </a:solidFill>
                <a:effectLst/>
                <a:latin typeface="Calibri" panose="020F0502020204030204" pitchFamily="34" charset="0"/>
                <a:ea typeface="Calibri" panose="020F0502020204030204" pitchFamily="34" charset="0"/>
              </a:rPr>
              <a:t>If you set up 2 factor authentication, you can disable through self service.</a:t>
            </a:r>
          </a:p>
        </p:txBody>
      </p:sp>
    </p:spTree>
    <p:extLst>
      <p:ext uri="{BB962C8B-B14F-4D97-AF65-F5344CB8AC3E}">
        <p14:creationId xmlns:p14="http://schemas.microsoft.com/office/powerpoint/2010/main" val="1943449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To print your membership card go to Membership Card.  Only current membership cards are available.    Click the link for the card to print.</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7999"/>
              </a:lnSpc>
              <a:spcBef>
                <a:spcPts val="0"/>
              </a:spcBef>
              <a:spcAft>
                <a:spcPts val="0"/>
              </a:spcAft>
              <a:buClrTx/>
              <a:buSzTx/>
              <a:buFontTx/>
              <a:buNone/>
              <a:tabLst/>
              <a:defRPr/>
            </a:pPr>
            <a:r>
              <a:rPr lang="en-US" sz="1400" dirty="0"/>
              <a:t>The card is available to print or save from your web browser..</a:t>
            </a:r>
          </a:p>
        </p:txBody>
      </p:sp>
    </p:spTree>
    <p:extLst>
      <p:ext uri="{BB962C8B-B14F-4D97-AF65-F5344CB8AC3E}">
        <p14:creationId xmlns:p14="http://schemas.microsoft.com/office/powerpoint/2010/main" val="2122566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dirty="0"/>
              <a:t>View membership status and manage automated renewal in Membership Details.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MyLegion allows you to set up auto renewal.  Members set up for auto renewal will have </a:t>
            </a:r>
            <a:r>
              <a:rPr lang="en-US" sz="2400" b="0" i="0" dirty="0"/>
              <a:t>their credit cards charged by the 2</a:t>
            </a:r>
            <a:r>
              <a:rPr lang="en-US" sz="2400" b="0" i="0" baseline="30000" dirty="0"/>
              <a:t>nd</a:t>
            </a:r>
            <a:r>
              <a:rPr lang="en-US" sz="2400" b="0" i="0" dirty="0"/>
              <a:t> week of July annually and do not receive renewal notices</a:t>
            </a:r>
            <a:r>
              <a:rPr lang="en-US" sz="2400" i="0" dirty="0"/>
              <a:t>.  Auto renew is available for both American Legion and Sons of the American Legion members.  You will have to set up each auto renew separate if you are a dual 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r>
              <a:rPr lang="en-US" sz="2400" i="0" dirty="0"/>
              <a:t>A credit card must be saved prior to setting up auto renew.  Credit card information is stored in Saved Credit Cards. &lt;1&gt;</a:t>
            </a:r>
          </a:p>
        </p:txBody>
      </p:sp>
    </p:spTree>
    <p:extLst>
      <p:ext uri="{BB962C8B-B14F-4D97-AF65-F5344CB8AC3E}">
        <p14:creationId xmlns:p14="http://schemas.microsoft.com/office/powerpoint/2010/main" val="3066547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t>The Paid Up For Life links provide the application to purchase a paid up for life membership.  The application provides a quote to purchase or set up a time payment plan.</a:t>
            </a:r>
          </a:p>
        </p:txBody>
      </p:sp>
    </p:spTree>
    <p:extLst>
      <p:ext uri="{BB962C8B-B14F-4D97-AF65-F5344CB8AC3E}">
        <p14:creationId xmlns:p14="http://schemas.microsoft.com/office/powerpoint/2010/main" val="988366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dirty="0"/>
              <a:t>The American Legion offers exclusive discount programs for members of The American Legion and </a:t>
            </a:r>
            <a:r>
              <a:rPr lang="en-US" sz="2400" b="0" i="0" dirty="0"/>
              <a:t>Sons of the American Legion</a:t>
            </a:r>
            <a:r>
              <a:rPr lang="en-US" sz="2400" b="1" i="0" dirty="0"/>
              <a:t>.</a:t>
            </a:r>
            <a:r>
              <a:rPr lang="en-US" sz="2400" i="0" dirty="0"/>
              <a:t>  Discount provider information and codes are only available to members.</a:t>
            </a:r>
          </a:p>
          <a:p>
            <a:endParaRPr lang="en-US" sz="2400"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dirty="0"/>
              <a:t>Discount codes are found only when logged into myLegion or legion.org.  Select the area of interest to view provider contact information and exclusive discount codes.</a:t>
            </a:r>
          </a:p>
        </p:txBody>
      </p:sp>
    </p:spTree>
    <p:extLst>
      <p:ext uri="{BB962C8B-B14F-4D97-AF65-F5344CB8AC3E}">
        <p14:creationId xmlns:p14="http://schemas.microsoft.com/office/powerpoint/2010/main" val="2216207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dirty="0"/>
              <a:t>Committees list current, future and past positions reported to national headquarters.   Missing information regarding your officer history can be clarified through your department headquarters.</a:t>
            </a:r>
          </a:p>
        </p:txBody>
      </p:sp>
    </p:spTree>
    <p:extLst>
      <p:ext uri="{BB962C8B-B14F-4D97-AF65-F5344CB8AC3E}">
        <p14:creationId xmlns:p14="http://schemas.microsoft.com/office/powerpoint/2010/main" val="2125049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Dispatch is an American Legion National Headquarters monthly online newsletter that provides post, district and department leaders with news relevant to membership, post activities and national American Legion news.</a:t>
            </a:r>
          </a:p>
          <a:p>
            <a:r>
              <a:rPr lang="en-US" sz="2400" dirty="0"/>
              <a:t> </a:t>
            </a:r>
          </a:p>
          <a:p>
            <a:r>
              <a:rPr lang="en-US" sz="2400" dirty="0"/>
              <a:t>A monthly Digital Dispatch e-newsletter is sent directly to subscribers’</a:t>
            </a:r>
            <a:r>
              <a:rPr lang="en-US" sz="2400" i="0" dirty="0"/>
              <a:t> email </a:t>
            </a:r>
            <a:r>
              <a:rPr lang="en-US" sz="2400" dirty="0"/>
              <a:t>inboxes. The e-newsletter features headlines with clickable links </a:t>
            </a:r>
            <a:r>
              <a:rPr lang="en-US" sz="2400" i="0" dirty="0"/>
              <a:t>to </a:t>
            </a:r>
            <a:r>
              <a:rPr lang="en-US" sz="2400" dirty="0"/>
              <a:t>the full stories on the Digital Dispatch web page, </a:t>
            </a:r>
            <a:r>
              <a:rPr lang="en-US" sz="2400" dirty="0">
                <a:hlinkClick r:id="rId3"/>
              </a:rPr>
              <a:t>www.legion</a:t>
            </a:r>
            <a:r>
              <a:rPr lang="en-US" sz="2400" i="0" dirty="0">
                <a:hlinkClick r:id="rId3"/>
              </a:rPr>
              <a:t>.</a:t>
            </a:r>
            <a:r>
              <a:rPr lang="en-US" sz="2400" dirty="0">
                <a:hlinkClick r:id="rId3"/>
              </a:rPr>
              <a:t>org/</a:t>
            </a:r>
            <a:r>
              <a:rPr lang="en-US" sz="2400" i="0" dirty="0">
                <a:hlinkClick r:id="rId3"/>
              </a:rPr>
              <a:t>dispatch</a:t>
            </a:r>
            <a:r>
              <a:rPr lang="en-US" sz="2400" i="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p:txBody>
      </p:sp>
    </p:spTree>
    <p:extLst>
      <p:ext uri="{BB962C8B-B14F-4D97-AF65-F5344CB8AC3E}">
        <p14:creationId xmlns:p14="http://schemas.microsoft.com/office/powerpoint/2010/main" val="178566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i="0" dirty="0">
                <a:cs typeface="Calibri"/>
              </a:rPr>
              <a:t>Access myLegion through The American Legion National website legion.org.  Legion.org is a public site that provides contact information, American Legion available programs, services, and publications for The American Legion American Legion  and The American Legion family. </a:t>
            </a:r>
          </a:p>
          <a:p>
            <a:endParaRPr lang="en-US" sz="2000" i="0" dirty="0">
              <a:cs typeface="Calibri"/>
            </a:endParaRPr>
          </a:p>
          <a:p>
            <a:r>
              <a:rPr lang="en-US" sz="2000" i="0" dirty="0">
                <a:cs typeface="Calibri"/>
              </a:rPr>
              <a:t>&lt;1&gt; Located at the top of the page is a link for MyLegion.</a:t>
            </a:r>
          </a:p>
        </p:txBody>
      </p:sp>
    </p:spTree>
    <p:extLst>
      <p:ext uri="{BB962C8B-B14F-4D97-AF65-F5344CB8AC3E}">
        <p14:creationId xmlns:p14="http://schemas.microsoft.com/office/powerpoint/2010/main" val="4274623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dirty="0"/>
              <a:t>E-newsletters allows you to opt in or out of online subscriptions.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dirty="0"/>
              <a:t>Check the box to select individual subscriptions.  Unless specified these subscriptions will be emailed to the main email address on file.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dirty="0"/>
              <a:t>Once all options are selected, save changes.</a:t>
            </a:r>
          </a:p>
        </p:txBody>
      </p:sp>
    </p:spTree>
    <p:extLst>
      <p:ext uri="{BB962C8B-B14F-4D97-AF65-F5344CB8AC3E}">
        <p14:creationId xmlns:p14="http://schemas.microsoft.com/office/powerpoint/2010/main" val="3002062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kern="1200" dirty="0">
                <a:solidFill>
                  <a:schemeClr val="tx1"/>
                </a:solidFill>
                <a:latin typeface="Arial Black"/>
                <a:ea typeface="+mn-ea"/>
              </a:rPr>
              <a:t>Members receive a 12-month free subscription to The American Legion Magazine.  This publication has gone digital. Current and past issues are located your My Account subscriptions menu.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i="0" kern="1200" dirty="0">
              <a:solidFill>
                <a:schemeClr val="tx1"/>
              </a:solidFill>
              <a:latin typeface="Arial Black"/>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kern="1200" dirty="0">
                <a:solidFill>
                  <a:schemeClr val="tx1"/>
                </a:solidFill>
                <a:latin typeface="Arial Black"/>
                <a:ea typeface="+mn-ea"/>
              </a:rPr>
              <a:t>Expired members will receive an Access Denied message.   Access to online magazine requires active  American Legion, Sons of the American Legion membership, or paid subscription.</a:t>
            </a:r>
          </a:p>
        </p:txBody>
      </p:sp>
    </p:spTree>
    <p:extLst>
      <p:ext uri="{BB962C8B-B14F-4D97-AF65-F5344CB8AC3E}">
        <p14:creationId xmlns:p14="http://schemas.microsoft.com/office/powerpoint/2010/main" val="2552805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b="0" i="0" dirty="0"/>
              <a:t>Purchase history shows history of payments made for membership,  donations and subscriptions listing the amount and date.   &lt;1&gt; Use date range to view membership payments.   Credit card information can be stored for future renewals and donations.  To add, remove or update credit card information to go Saved Credit Cards.</a:t>
            </a:r>
            <a:endParaRPr lang="en-US" sz="2400" dirty="0"/>
          </a:p>
          <a:p>
            <a:endParaRPr lang="en-US" sz="2400" b="0" i="0" dirty="0"/>
          </a:p>
        </p:txBody>
      </p:sp>
    </p:spTree>
    <p:extLst>
      <p:ext uri="{BB962C8B-B14F-4D97-AF65-F5344CB8AC3E}">
        <p14:creationId xmlns:p14="http://schemas.microsoft.com/office/powerpoint/2010/main" val="27177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r>
              <a:rPr lang="en-US" sz="1400" i="0" dirty="0"/>
              <a:t>Learn more about MyLegion using “Find Help” and go to How to use MyLegion.org.  </a:t>
            </a:r>
          </a:p>
        </p:txBody>
      </p:sp>
    </p:spTree>
    <p:extLst>
      <p:ext uri="{BB962C8B-B14F-4D97-AF65-F5344CB8AC3E}">
        <p14:creationId xmlns:p14="http://schemas.microsoft.com/office/powerpoint/2010/main" val="3854517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your member account and groups in MyLegion.    </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34</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dirty="0">
                <a:solidFill>
                  <a:srgbClr val="0070C0"/>
                </a:solidFill>
              </a:rPr>
              <a:t>Contact your department or national MyLegion support to assist with any questions help with MyLegion.</a:t>
            </a:r>
          </a:p>
          <a:p>
            <a:endParaRPr lang="en-US" dirty="0"/>
          </a:p>
        </p:txBody>
      </p:sp>
    </p:spTree>
    <p:extLst>
      <p:ext uri="{BB962C8B-B14F-4D97-AF65-F5344CB8AC3E}">
        <p14:creationId xmlns:p14="http://schemas.microsoft.com/office/powerpoint/2010/main" val="427997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cs typeface="Calibri"/>
              </a:rPr>
              <a:t>Log In at the upper right corner or using the login button.  If you don’t have an account, click register to create one using the email address on your membership record.</a:t>
            </a:r>
          </a:p>
        </p:txBody>
      </p:sp>
    </p:spTree>
    <p:extLst>
      <p:ext uri="{BB962C8B-B14F-4D97-AF65-F5344CB8AC3E}">
        <p14:creationId xmlns:p14="http://schemas.microsoft.com/office/powerpoint/2010/main" val="360496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Logging into MyLegion opens a Home page that identifies the member’s name located above the MY ACCOUNT button.  &lt;1&gt;</a:t>
            </a:r>
          </a:p>
        </p:txBody>
      </p:sp>
    </p:spTree>
    <p:extLst>
      <p:ext uri="{BB962C8B-B14F-4D97-AF65-F5344CB8AC3E}">
        <p14:creationId xmlns:p14="http://schemas.microsoft.com/office/powerpoint/2010/main" val="136186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0" dirty="0"/>
              <a:t>MyLegion provides links to Legion.org.  Some links require a log in to access.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Membership links include  Join options, Online Renewal, Paid Up for Life information, member discounts, and frequently asked questions about membership eligibility.  </a:t>
            </a:r>
          </a:p>
        </p:txBody>
      </p:sp>
    </p:spTree>
    <p:extLst>
      <p:ext uri="{BB962C8B-B14F-4D97-AF65-F5344CB8AC3E}">
        <p14:creationId xmlns:p14="http://schemas.microsoft.com/office/powerpoint/2010/main" val="4107332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Membership in The American Legion includes The American Legion Magazine in digital format from the Subscriptions menu, a link to monthly Dispatch articles and set up options for online E-Newsletters.  The Magazine option at the bottom of the list provides a link for non-members to purchase and renew their subscription or purchase additional subscriptions.</a:t>
            </a:r>
            <a:endParaRPr lang="en-US" dirty="0"/>
          </a:p>
          <a:p>
            <a:endParaRPr lang="en-US" dirty="0"/>
          </a:p>
        </p:txBody>
      </p:sp>
    </p:spTree>
    <p:extLst>
      <p:ext uri="{BB962C8B-B14F-4D97-AF65-F5344CB8AC3E}">
        <p14:creationId xmlns:p14="http://schemas.microsoft.com/office/powerpoint/2010/main" val="118411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Online giving opportunities can be set up through a MyLegion account.  The give menu provides information for planned giving, vehicle donations and corporate sponsorships.  Questions about giving to American Legion charities are answered in frequent questions.   </a:t>
            </a:r>
          </a:p>
          <a:p>
            <a:endParaRPr lang="en-US" dirty="0"/>
          </a:p>
        </p:txBody>
      </p:sp>
    </p:spTree>
    <p:extLst>
      <p:ext uri="{BB962C8B-B14F-4D97-AF65-F5344CB8AC3E}">
        <p14:creationId xmlns:p14="http://schemas.microsoft.com/office/powerpoint/2010/main" val="543157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Find Help provides contact information for accredited service officers with step-by-step help documentation to assist with MyLegion tools for members and leadership.  Links to veteran’s crisis line and Vet Ride are also available.</a:t>
            </a:r>
            <a:endParaRPr lang="en-US" dirty="0"/>
          </a:p>
          <a:p>
            <a:endParaRPr lang="en-US" dirty="0"/>
          </a:p>
        </p:txBody>
      </p:sp>
    </p:spTree>
    <p:extLst>
      <p:ext uri="{BB962C8B-B14F-4D97-AF65-F5344CB8AC3E}">
        <p14:creationId xmlns:p14="http://schemas.microsoft.com/office/powerpoint/2010/main" val="132222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CONFLICT RESOLUTION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EFFECTIVE ASSERTION</a:t>
            </a:r>
          </a:p>
          <a:p>
            <a:r>
              <a:rPr lang="en-US" dirty="0"/>
              <a:t>Wayne Zeman, Department  of </a:t>
            </a:r>
            <a:r>
              <a:rPr lang="en-US" dirty="0" err="1"/>
              <a:t>IndianaNorthern</a:t>
            </a:r>
            <a:r>
              <a:rPr lang="en-US" dirty="0"/>
              <a:t> Vice Commander</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72" userDrawn="1">
          <p15:clr>
            <a:srgbClr val="FBAE40"/>
          </p15:clr>
        </p15:guide>
        <p15:guide id="2" pos="54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72" userDrawn="1">
          <p15:clr>
            <a:srgbClr val="FBAE40"/>
          </p15:clr>
        </p15:guide>
        <p15:guide id="2" pos="54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ABOUT MYLEGION</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81159749"/>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78" r:id="rId1"/>
    <p:sldLayoutId id="2147483758" r:id="rId2"/>
    <p:sldLayoutId id="2147483772" r:id="rId3"/>
    <p:sldLayoutId id="2147483759" r:id="rId4"/>
    <p:sldLayoutId id="2147483760" r:id="rId5"/>
    <p:sldLayoutId id="2147483771" r:id="rId6"/>
    <p:sldLayoutId id="2147483761" r:id="rId7"/>
    <p:sldLayoutId id="2147483762" r:id="rId8"/>
    <p:sldLayoutId id="2147483769" r:id="rId9"/>
    <p:sldLayoutId id="2147483775" r:id="rId10"/>
    <p:sldLayoutId id="2147483776" r:id="rId11"/>
    <p:sldLayoutId id="2147483770" r:id="rId12"/>
    <p:sldLayoutId id="2147483763" r:id="rId13"/>
    <p:sldLayoutId id="2147483764" r:id="rId14"/>
    <p:sldLayoutId id="2147483777" r:id="rId15"/>
    <p:sldLayoutId id="2147483773" r:id="rId16"/>
    <p:sldLayoutId id="214748377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14.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851775" y="2988861"/>
            <a:ext cx="7847013" cy="1202139"/>
          </a:xfrm>
        </p:spPr>
        <p:txBody>
          <a:bodyPr/>
          <a:lstStyle/>
          <a:p>
            <a:r>
              <a:rPr lang="en-US" dirty="0"/>
              <a:t>MANAGE YOUR MEMBERSHIP</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851775" y="3914230"/>
            <a:ext cx="8963025" cy="987970"/>
          </a:xfrm>
        </p:spPr>
        <p:txBody>
          <a:bodyPr/>
          <a:lstStyle/>
          <a:p>
            <a:r>
              <a:rPr lang="en-US" dirty="0"/>
              <a:t>View membership details, set renewal preferences, print membership card, update contact information, manage subscriptions and view </a:t>
            </a:r>
            <a:r>
              <a:rPr lang="en-US"/>
              <a:t>purchase history.</a:t>
            </a:r>
            <a:endParaRPr lang="en-US" dirty="0"/>
          </a:p>
          <a:p>
            <a:endParaRPr lang="en-US" dirty="0"/>
          </a:p>
          <a:p>
            <a:pPr algn="r"/>
            <a:r>
              <a:rPr lang="en-US" dirty="0"/>
              <a:t>July 2024</a:t>
            </a:r>
          </a:p>
          <a:p>
            <a:endParaRPr lang="en-US" dirty="0"/>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E32E1-3E6F-AD81-A69D-8068E83C15D9}"/>
              </a:ext>
            </a:extLst>
          </p:cNvPr>
          <p:cNvSpPr>
            <a:spLocks noGrp="1"/>
          </p:cNvSpPr>
          <p:nvPr>
            <p:ph idx="1"/>
          </p:nvPr>
        </p:nvSpPr>
        <p:spPr>
          <a:xfrm>
            <a:off x="481013" y="1527386"/>
            <a:ext cx="14955977" cy="6956214"/>
          </a:xfrm>
        </p:spPr>
        <p:txBody>
          <a:bodyPr/>
          <a:lstStyle/>
          <a:p>
            <a:r>
              <a:rPr lang="en-US" dirty="0"/>
              <a:t>National Emblem Sales</a:t>
            </a:r>
          </a:p>
          <a:p>
            <a:r>
              <a:rPr lang="en-US" dirty="0"/>
              <a:t>National HQ Contacts</a:t>
            </a:r>
          </a:p>
          <a:p>
            <a:r>
              <a:rPr lang="en-US" dirty="0"/>
              <a:t>My Account</a:t>
            </a:r>
          </a:p>
        </p:txBody>
      </p:sp>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SHOP / CONTACT</a:t>
            </a:r>
          </a:p>
        </p:txBody>
      </p:sp>
      <p:pic>
        <p:nvPicPr>
          <p:cNvPr id="4" name="Picture 3">
            <a:extLst>
              <a:ext uri="{FF2B5EF4-FFF2-40B4-BE49-F238E27FC236}">
                <a16:creationId xmlns:a16="http://schemas.microsoft.com/office/drawing/2014/main" id="{2BAA79C3-F177-519C-39BA-0BE60E925626}"/>
              </a:ext>
            </a:extLst>
          </p:cNvPr>
          <p:cNvPicPr>
            <a:picLocks noChangeAspect="1"/>
          </p:cNvPicPr>
          <p:nvPr/>
        </p:nvPicPr>
        <p:blipFill>
          <a:blip r:embed="rId3"/>
          <a:stretch>
            <a:fillRect/>
          </a:stretch>
        </p:blipFill>
        <p:spPr>
          <a:xfrm>
            <a:off x="5765646" y="654602"/>
            <a:ext cx="11232162" cy="7828998"/>
          </a:xfrm>
          <a:prstGeom prst="rect">
            <a:avLst/>
          </a:prstGeom>
        </p:spPr>
      </p:pic>
      <p:sp>
        <p:nvSpPr>
          <p:cNvPr id="5" name="Rectangle 4">
            <a:extLst>
              <a:ext uri="{FF2B5EF4-FFF2-40B4-BE49-F238E27FC236}">
                <a16:creationId xmlns:a16="http://schemas.microsoft.com/office/drawing/2014/main" id="{66B3C8EC-A8C8-AB8F-DAB9-52BE41EA4111}"/>
              </a:ext>
            </a:extLst>
          </p:cNvPr>
          <p:cNvSpPr/>
          <p:nvPr/>
        </p:nvSpPr>
        <p:spPr>
          <a:xfrm>
            <a:off x="12319000" y="914952"/>
            <a:ext cx="2438400" cy="1294848"/>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4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481012" y="394252"/>
            <a:ext cx="4598987" cy="574334"/>
          </a:xfrm>
        </p:spPr>
        <p:txBody>
          <a:bodyPr>
            <a:normAutofit/>
          </a:bodyPr>
          <a:lstStyle/>
          <a:p>
            <a:r>
              <a:rPr lang="en-US" dirty="0"/>
              <a:t>MY ACCOUNT</a:t>
            </a:r>
          </a:p>
        </p:txBody>
      </p:sp>
      <p:pic>
        <p:nvPicPr>
          <p:cNvPr id="5" name="Picture 4" descr="A screenshot of a computer&#10;&#10;Description automatically generated">
            <a:extLst>
              <a:ext uri="{FF2B5EF4-FFF2-40B4-BE49-F238E27FC236}">
                <a16:creationId xmlns:a16="http://schemas.microsoft.com/office/drawing/2014/main" id="{38729F79-B313-BB49-A2B7-7A75DA694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900" y="394252"/>
            <a:ext cx="9924065" cy="8818371"/>
          </a:xfrm>
          <a:prstGeom prst="rect">
            <a:avLst/>
          </a:prstGeom>
          <a:ln w="19050">
            <a:noFill/>
          </a:ln>
        </p:spPr>
      </p:pic>
      <p:sp>
        <p:nvSpPr>
          <p:cNvPr id="6" name="Rectangle: Rounded Corners 5">
            <a:extLst>
              <a:ext uri="{FF2B5EF4-FFF2-40B4-BE49-F238E27FC236}">
                <a16:creationId xmlns:a16="http://schemas.microsoft.com/office/drawing/2014/main" id="{B0890ECC-D026-9B70-74F2-495508D69220}"/>
              </a:ext>
            </a:extLst>
          </p:cNvPr>
          <p:cNvSpPr/>
          <p:nvPr/>
        </p:nvSpPr>
        <p:spPr>
          <a:xfrm>
            <a:off x="14647775" y="2274094"/>
            <a:ext cx="2248589" cy="3059906"/>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Rounded Corners 6">
            <a:extLst>
              <a:ext uri="{FF2B5EF4-FFF2-40B4-BE49-F238E27FC236}">
                <a16:creationId xmlns:a16="http://schemas.microsoft.com/office/drawing/2014/main" id="{1E98DE5B-EDDE-63DF-F832-AAE0650CD5BA}"/>
              </a:ext>
            </a:extLst>
          </p:cNvPr>
          <p:cNvSpPr/>
          <p:nvPr/>
        </p:nvSpPr>
        <p:spPr>
          <a:xfrm>
            <a:off x="14647775" y="5476875"/>
            <a:ext cx="2248588" cy="2879725"/>
          </a:xfrm>
          <a:prstGeom prst="roundRect">
            <a:avLst/>
          </a:prstGeom>
          <a:noFill/>
          <a:ln w="381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096C9547-D5F9-3CBE-3F10-A7A13AE7B8AA}"/>
              </a:ext>
            </a:extLst>
          </p:cNvPr>
          <p:cNvPicPr>
            <a:picLocks noChangeAspect="1"/>
          </p:cNvPicPr>
          <p:nvPr/>
        </p:nvPicPr>
        <p:blipFill>
          <a:blip r:embed="rId4"/>
          <a:stretch>
            <a:fillRect/>
          </a:stretch>
        </p:blipFill>
        <p:spPr>
          <a:xfrm>
            <a:off x="281399" y="3427138"/>
            <a:ext cx="3369057" cy="4929462"/>
          </a:xfrm>
          <a:prstGeom prst="rect">
            <a:avLst/>
          </a:prstGeom>
          <a:ln>
            <a:solidFill>
              <a:srgbClr val="FF0000"/>
            </a:solidFill>
          </a:ln>
        </p:spPr>
      </p:pic>
      <p:pic>
        <p:nvPicPr>
          <p:cNvPr id="9" name="Picture 8">
            <a:extLst>
              <a:ext uri="{FF2B5EF4-FFF2-40B4-BE49-F238E27FC236}">
                <a16:creationId xmlns:a16="http://schemas.microsoft.com/office/drawing/2014/main" id="{6C92ABC8-6DC9-A360-A800-C90CC19FF667}"/>
              </a:ext>
            </a:extLst>
          </p:cNvPr>
          <p:cNvPicPr>
            <a:picLocks noChangeAspect="1"/>
          </p:cNvPicPr>
          <p:nvPr/>
        </p:nvPicPr>
        <p:blipFill>
          <a:blip r:embed="rId5"/>
          <a:stretch>
            <a:fillRect/>
          </a:stretch>
        </p:blipFill>
        <p:spPr>
          <a:xfrm>
            <a:off x="3850070" y="3427138"/>
            <a:ext cx="3369057" cy="4962364"/>
          </a:xfrm>
          <a:prstGeom prst="rect">
            <a:avLst/>
          </a:prstGeom>
          <a:ln>
            <a:solidFill>
              <a:schemeClr val="tx2">
                <a:lumMod val="60000"/>
                <a:lumOff val="40000"/>
              </a:schemeClr>
            </a:solidFill>
          </a:ln>
        </p:spPr>
      </p:pic>
      <p:sp>
        <p:nvSpPr>
          <p:cNvPr id="10" name="Content Placeholder 1">
            <a:extLst>
              <a:ext uri="{FF2B5EF4-FFF2-40B4-BE49-F238E27FC236}">
                <a16:creationId xmlns:a16="http://schemas.microsoft.com/office/drawing/2014/main" id="{75B74A23-CE4E-9434-C5CA-DD1B4192B452}"/>
              </a:ext>
            </a:extLst>
          </p:cNvPr>
          <p:cNvSpPr>
            <a:spLocks noGrp="1"/>
          </p:cNvSpPr>
          <p:nvPr>
            <p:ph idx="1"/>
          </p:nvPr>
        </p:nvSpPr>
        <p:spPr>
          <a:xfrm>
            <a:off x="481013" y="1527386"/>
            <a:ext cx="14955977" cy="6956214"/>
          </a:xfrm>
        </p:spPr>
        <p:txBody>
          <a:bodyPr/>
          <a:lstStyle/>
          <a:p>
            <a:r>
              <a:rPr lang="en-US" dirty="0"/>
              <a:t>My Information</a:t>
            </a:r>
          </a:p>
          <a:p>
            <a:r>
              <a:rPr lang="en-US" dirty="0"/>
              <a:t>Membership Summaries</a:t>
            </a:r>
          </a:p>
          <a:p>
            <a:r>
              <a:rPr lang="en-US" dirty="0"/>
              <a:t>           LGN                               SAL           </a:t>
            </a:r>
          </a:p>
          <a:p>
            <a:r>
              <a:rPr lang="en-US" dirty="0"/>
              <a:t>                   </a:t>
            </a:r>
          </a:p>
        </p:txBody>
      </p:sp>
    </p:spTree>
    <p:extLst>
      <p:ext uri="{BB962C8B-B14F-4D97-AF65-F5344CB8AC3E}">
        <p14:creationId xmlns:p14="http://schemas.microsoft.com/office/powerpoint/2010/main" val="374786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1000"/>
                                        <p:tgtEl>
                                          <p:spTgt spid="7"/>
                                        </p:tgtEl>
                                      </p:cBhvr>
                                    </p:animEffect>
                                  </p:childTnLst>
                                </p:cTn>
                              </p:par>
                              <p:par>
                                <p:cTn id="11" presetID="22" presetClass="entr" presetSubtype="1"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wipe(up)">
                                      <p:cBhvr>
                                        <p:cTn id="13" dur="1000"/>
                                        <p:tgtEl>
                                          <p:spTgt spid="10">
                                            <p:txEl>
                                              <p:pRg st="1" end="1"/>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up)">
                                      <p:cBhvr>
                                        <p:cTn id="16" dur="1000"/>
                                        <p:tgtEl>
                                          <p:spTgt spid="10">
                                            <p:txEl>
                                              <p:pRg st="2" end="2"/>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par>
                                <p:cTn id="20" presetID="22"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E32E1-3E6F-AD81-A69D-8068E83C15D9}"/>
              </a:ext>
            </a:extLst>
          </p:cNvPr>
          <p:cNvSpPr>
            <a:spLocks noGrp="1"/>
          </p:cNvSpPr>
          <p:nvPr>
            <p:ph idx="1"/>
          </p:nvPr>
        </p:nvSpPr>
        <p:spPr>
          <a:xfrm>
            <a:off x="481012" y="1659318"/>
            <a:ext cx="4533956" cy="6956214"/>
          </a:xfrm>
        </p:spPr>
        <p:txBody>
          <a:bodyPr/>
          <a:lstStyle/>
          <a:p>
            <a:r>
              <a:rPr lang="en-US" dirty="0"/>
              <a:t>Click “Edit” to update.</a:t>
            </a:r>
          </a:p>
        </p:txBody>
      </p:sp>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a:xfrm>
            <a:off x="481012" y="394252"/>
            <a:ext cx="4573587" cy="574334"/>
          </a:xfrm>
        </p:spPr>
        <p:txBody>
          <a:bodyPr>
            <a:normAutofit/>
          </a:bodyPr>
          <a:lstStyle/>
          <a:p>
            <a:r>
              <a:rPr lang="en-US" dirty="0"/>
              <a:t>NAME &amp; DEMOGRAPHICS</a:t>
            </a:r>
          </a:p>
        </p:txBody>
      </p:sp>
      <p:pic>
        <p:nvPicPr>
          <p:cNvPr id="4" name="Picture 3" descr="A screenshot of a computer&#10;&#10;Description automatically generated">
            <a:extLst>
              <a:ext uri="{FF2B5EF4-FFF2-40B4-BE49-F238E27FC236}">
                <a16:creationId xmlns:a16="http://schemas.microsoft.com/office/drawing/2014/main" id="{321A96C4-35BF-7B59-F22C-38AE8207A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099" y="191052"/>
            <a:ext cx="11133151" cy="9892747"/>
          </a:xfrm>
          <a:prstGeom prst="rect">
            <a:avLst/>
          </a:prstGeom>
          <a:ln w="19050">
            <a:noFill/>
          </a:ln>
        </p:spPr>
      </p:pic>
      <p:sp>
        <p:nvSpPr>
          <p:cNvPr id="5" name="Rectangle: Rounded Corners 4">
            <a:extLst>
              <a:ext uri="{FF2B5EF4-FFF2-40B4-BE49-F238E27FC236}">
                <a16:creationId xmlns:a16="http://schemas.microsoft.com/office/drawing/2014/main" id="{C95C19C9-A1F3-7592-C190-DE97E381295B}"/>
              </a:ext>
            </a:extLst>
          </p:cNvPr>
          <p:cNvSpPr/>
          <p:nvPr/>
        </p:nvSpPr>
        <p:spPr>
          <a:xfrm>
            <a:off x="6267759" y="2761243"/>
            <a:ext cx="1534106" cy="348713"/>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926415BC-5BBF-49CE-7AE9-48EC60C03CB6}"/>
              </a:ext>
            </a:extLst>
          </p:cNvPr>
          <p:cNvSpPr/>
          <p:nvPr/>
        </p:nvSpPr>
        <p:spPr>
          <a:xfrm>
            <a:off x="8522268" y="4068675"/>
            <a:ext cx="8217196" cy="60151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77AE0EA-2B39-51F8-5DD4-D4F22ED2EA1B}"/>
              </a:ext>
            </a:extLst>
          </p:cNvPr>
          <p:cNvPicPr>
            <a:picLocks noChangeAspect="1"/>
          </p:cNvPicPr>
          <p:nvPr/>
        </p:nvPicPr>
        <p:blipFill>
          <a:blip r:embed="rId4"/>
          <a:stretch>
            <a:fillRect/>
          </a:stretch>
        </p:blipFill>
        <p:spPr>
          <a:xfrm>
            <a:off x="8522268" y="2374571"/>
            <a:ext cx="8094617" cy="4821309"/>
          </a:xfrm>
          <a:prstGeom prst="rect">
            <a:avLst/>
          </a:prstGeom>
          <a:ln w="76200">
            <a:solidFill>
              <a:srgbClr val="FFC000"/>
            </a:solidFill>
          </a:ln>
        </p:spPr>
      </p:pic>
    </p:spTree>
    <p:extLst>
      <p:ext uri="{BB962C8B-B14F-4D97-AF65-F5344CB8AC3E}">
        <p14:creationId xmlns:p14="http://schemas.microsoft.com/office/powerpoint/2010/main" val="172785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E32E1-3E6F-AD81-A69D-8068E83C15D9}"/>
              </a:ext>
            </a:extLst>
          </p:cNvPr>
          <p:cNvSpPr>
            <a:spLocks noGrp="1"/>
          </p:cNvSpPr>
          <p:nvPr>
            <p:ph idx="1"/>
          </p:nvPr>
        </p:nvSpPr>
        <p:spPr>
          <a:xfrm>
            <a:off x="481013" y="1602850"/>
            <a:ext cx="14955977" cy="6956214"/>
          </a:xfrm>
        </p:spPr>
        <p:txBody>
          <a:bodyPr/>
          <a:lstStyle/>
          <a:p>
            <a:r>
              <a:rPr lang="en-US" dirty="0"/>
              <a:t>Enter updates and save.</a:t>
            </a:r>
          </a:p>
        </p:txBody>
      </p:sp>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NAME</a:t>
            </a:r>
          </a:p>
        </p:txBody>
      </p:sp>
      <p:pic>
        <p:nvPicPr>
          <p:cNvPr id="4" name="Picture 3">
            <a:extLst>
              <a:ext uri="{FF2B5EF4-FFF2-40B4-BE49-F238E27FC236}">
                <a16:creationId xmlns:a16="http://schemas.microsoft.com/office/drawing/2014/main" id="{A81E48E3-98C0-A2AE-B5C2-68B20D947C70}"/>
              </a:ext>
            </a:extLst>
          </p:cNvPr>
          <p:cNvPicPr>
            <a:picLocks noChangeAspect="1"/>
          </p:cNvPicPr>
          <p:nvPr/>
        </p:nvPicPr>
        <p:blipFill>
          <a:blip r:embed="rId3"/>
          <a:stretch>
            <a:fillRect/>
          </a:stretch>
        </p:blipFill>
        <p:spPr>
          <a:xfrm>
            <a:off x="6593703" y="79549"/>
            <a:ext cx="10746560" cy="7038240"/>
          </a:xfrm>
          <a:prstGeom prst="rect">
            <a:avLst/>
          </a:prstGeom>
        </p:spPr>
      </p:pic>
      <p:sp>
        <p:nvSpPr>
          <p:cNvPr id="5" name="Rectangle: Rounded Corners 4">
            <a:extLst>
              <a:ext uri="{FF2B5EF4-FFF2-40B4-BE49-F238E27FC236}">
                <a16:creationId xmlns:a16="http://schemas.microsoft.com/office/drawing/2014/main" id="{3C8450A7-BAA4-89A4-C22A-45DED55BAED1}"/>
              </a:ext>
            </a:extLst>
          </p:cNvPr>
          <p:cNvSpPr/>
          <p:nvPr/>
        </p:nvSpPr>
        <p:spPr>
          <a:xfrm>
            <a:off x="6605192" y="509556"/>
            <a:ext cx="1243408" cy="405396"/>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Arrow: Left 5">
            <a:extLst>
              <a:ext uri="{FF2B5EF4-FFF2-40B4-BE49-F238E27FC236}">
                <a16:creationId xmlns:a16="http://schemas.microsoft.com/office/drawing/2014/main" id="{FD128661-CA8E-D7E3-8FD0-3DCF9DEC0918}"/>
              </a:ext>
            </a:extLst>
          </p:cNvPr>
          <p:cNvSpPr/>
          <p:nvPr/>
        </p:nvSpPr>
        <p:spPr>
          <a:xfrm rot="19865150">
            <a:off x="7657133" y="5757141"/>
            <a:ext cx="744311" cy="567849"/>
          </a:xfrm>
          <a:prstGeom prst="leftArrow">
            <a:avLst/>
          </a:prstGeom>
          <a:solidFill>
            <a:srgbClr val="FF000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412E0BE8-E90E-C94B-15B1-6487A4327DF0}"/>
              </a:ext>
            </a:extLst>
          </p:cNvPr>
          <p:cNvPicPr>
            <a:picLocks noChangeAspect="1"/>
          </p:cNvPicPr>
          <p:nvPr/>
        </p:nvPicPr>
        <p:blipFill>
          <a:blip r:embed="rId4"/>
          <a:stretch>
            <a:fillRect/>
          </a:stretch>
        </p:blipFill>
        <p:spPr>
          <a:xfrm>
            <a:off x="6593703" y="7918442"/>
            <a:ext cx="10746560" cy="2133169"/>
          </a:xfrm>
          <a:prstGeom prst="rect">
            <a:avLst/>
          </a:prstGeom>
        </p:spPr>
      </p:pic>
    </p:spTree>
    <p:extLst>
      <p:ext uri="{BB962C8B-B14F-4D97-AF65-F5344CB8AC3E}">
        <p14:creationId xmlns:p14="http://schemas.microsoft.com/office/powerpoint/2010/main" val="365769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E32E1-3E6F-AD81-A69D-8068E83C15D9}"/>
              </a:ext>
            </a:extLst>
          </p:cNvPr>
          <p:cNvSpPr>
            <a:spLocks noGrp="1"/>
          </p:cNvSpPr>
          <p:nvPr>
            <p:ph idx="1"/>
          </p:nvPr>
        </p:nvSpPr>
        <p:spPr>
          <a:xfrm>
            <a:off x="481013" y="1602850"/>
            <a:ext cx="14955977" cy="6956214"/>
          </a:xfrm>
        </p:spPr>
        <p:txBody>
          <a:bodyPr/>
          <a:lstStyle/>
          <a:p>
            <a:r>
              <a:rPr lang="en-US" dirty="0"/>
              <a:t>Date of Birth</a:t>
            </a:r>
          </a:p>
          <a:p>
            <a:r>
              <a:rPr lang="en-US" dirty="0"/>
              <a:t>Gender</a:t>
            </a:r>
          </a:p>
          <a:p>
            <a:r>
              <a:rPr lang="en-US" dirty="0"/>
              <a:t>Deceased Status</a:t>
            </a:r>
          </a:p>
          <a:p>
            <a:r>
              <a:rPr lang="en-US" dirty="0"/>
              <a:t>Enter updates and save.</a:t>
            </a:r>
          </a:p>
        </p:txBody>
      </p:sp>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DEMOGRAPHICS</a:t>
            </a:r>
          </a:p>
        </p:txBody>
      </p:sp>
      <p:pic>
        <p:nvPicPr>
          <p:cNvPr id="4" name="Picture 3">
            <a:extLst>
              <a:ext uri="{FF2B5EF4-FFF2-40B4-BE49-F238E27FC236}">
                <a16:creationId xmlns:a16="http://schemas.microsoft.com/office/drawing/2014/main" id="{A81E48E3-98C0-A2AE-B5C2-68B20D947C70}"/>
              </a:ext>
            </a:extLst>
          </p:cNvPr>
          <p:cNvPicPr>
            <a:picLocks noChangeAspect="1"/>
          </p:cNvPicPr>
          <p:nvPr/>
        </p:nvPicPr>
        <p:blipFill>
          <a:blip r:embed="rId3"/>
          <a:stretch>
            <a:fillRect/>
          </a:stretch>
        </p:blipFill>
        <p:spPr>
          <a:xfrm>
            <a:off x="6593703" y="79549"/>
            <a:ext cx="10746560" cy="7038240"/>
          </a:xfrm>
          <a:prstGeom prst="rect">
            <a:avLst/>
          </a:prstGeom>
        </p:spPr>
      </p:pic>
      <p:pic>
        <p:nvPicPr>
          <p:cNvPr id="7" name="Picture 6">
            <a:extLst>
              <a:ext uri="{FF2B5EF4-FFF2-40B4-BE49-F238E27FC236}">
                <a16:creationId xmlns:a16="http://schemas.microsoft.com/office/drawing/2014/main" id="{412E0BE8-E90E-C94B-15B1-6487A4327DF0}"/>
              </a:ext>
            </a:extLst>
          </p:cNvPr>
          <p:cNvPicPr>
            <a:picLocks noChangeAspect="1"/>
          </p:cNvPicPr>
          <p:nvPr/>
        </p:nvPicPr>
        <p:blipFill>
          <a:blip r:embed="rId4"/>
          <a:stretch>
            <a:fillRect/>
          </a:stretch>
        </p:blipFill>
        <p:spPr>
          <a:xfrm>
            <a:off x="6593703" y="7918442"/>
            <a:ext cx="10746560" cy="2133169"/>
          </a:xfrm>
          <a:prstGeom prst="rect">
            <a:avLst/>
          </a:prstGeom>
        </p:spPr>
      </p:pic>
      <p:sp>
        <p:nvSpPr>
          <p:cNvPr id="5" name="Rectangle: Rounded Corners 4">
            <a:extLst>
              <a:ext uri="{FF2B5EF4-FFF2-40B4-BE49-F238E27FC236}">
                <a16:creationId xmlns:a16="http://schemas.microsoft.com/office/drawing/2014/main" id="{3C8450A7-BAA4-89A4-C22A-45DED55BAED1}"/>
              </a:ext>
            </a:extLst>
          </p:cNvPr>
          <p:cNvSpPr/>
          <p:nvPr/>
        </p:nvSpPr>
        <p:spPr>
          <a:xfrm>
            <a:off x="6605192" y="8053356"/>
            <a:ext cx="10514408" cy="505708"/>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963DC312-966F-A3BD-91D0-2393515E3412}"/>
              </a:ext>
            </a:extLst>
          </p:cNvPr>
          <p:cNvSpPr/>
          <p:nvPr/>
        </p:nvSpPr>
        <p:spPr>
          <a:xfrm>
            <a:off x="5965863" y="3440877"/>
            <a:ext cx="11374400" cy="66107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8186D0F-038D-12F0-3C43-430418292B39}"/>
              </a:ext>
            </a:extLst>
          </p:cNvPr>
          <p:cNvPicPr>
            <a:picLocks noChangeAspect="1"/>
          </p:cNvPicPr>
          <p:nvPr/>
        </p:nvPicPr>
        <p:blipFill>
          <a:blip r:embed="rId5"/>
          <a:stretch>
            <a:fillRect/>
          </a:stretch>
        </p:blipFill>
        <p:spPr>
          <a:xfrm>
            <a:off x="5965864" y="169376"/>
            <a:ext cx="10737932" cy="4163908"/>
          </a:xfrm>
          <a:prstGeom prst="rect">
            <a:avLst/>
          </a:prstGeom>
          <a:ln w="76200">
            <a:solidFill>
              <a:srgbClr val="FFC000"/>
            </a:solidFill>
          </a:ln>
        </p:spPr>
      </p:pic>
      <p:sp>
        <p:nvSpPr>
          <p:cNvPr id="10" name="Arrow: Left 9">
            <a:extLst>
              <a:ext uri="{FF2B5EF4-FFF2-40B4-BE49-F238E27FC236}">
                <a16:creationId xmlns:a16="http://schemas.microsoft.com/office/drawing/2014/main" id="{A68F30F8-E936-1255-6BF5-CE5C2FAD128D}"/>
              </a:ext>
            </a:extLst>
          </p:cNvPr>
          <p:cNvSpPr/>
          <p:nvPr/>
        </p:nvSpPr>
        <p:spPr>
          <a:xfrm rot="2374501">
            <a:off x="6557472" y="4355640"/>
            <a:ext cx="783956" cy="801609"/>
          </a:xfrm>
          <a:prstGeom prst="leftArrow">
            <a:avLst/>
          </a:prstGeom>
          <a:solidFill>
            <a:srgbClr val="FF000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24352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10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D5F0A4DB-D1D8-6A3B-D8BD-7400A9D26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629" y="109075"/>
            <a:ext cx="10873145" cy="9661708"/>
          </a:xfrm>
          <a:prstGeom prst="rect">
            <a:avLst/>
          </a:prstGeom>
          <a:ln w="19050">
            <a:noFill/>
          </a:ln>
        </p:spPr>
      </p:pic>
      <p:sp>
        <p:nvSpPr>
          <p:cNvPr id="3" name="Content Placeholder 2">
            <a:extLst>
              <a:ext uri="{FF2B5EF4-FFF2-40B4-BE49-F238E27FC236}">
                <a16:creationId xmlns:a16="http://schemas.microsoft.com/office/drawing/2014/main" id="{8E0CA750-0821-472D-434C-3FD6C0E47F0F}"/>
              </a:ext>
            </a:extLst>
          </p:cNvPr>
          <p:cNvSpPr>
            <a:spLocks noGrp="1"/>
          </p:cNvSpPr>
          <p:nvPr>
            <p:ph sz="half" idx="2"/>
          </p:nvPr>
        </p:nvSpPr>
        <p:spPr>
          <a:xfrm>
            <a:off x="137407" y="1588494"/>
            <a:ext cx="7335743" cy="5753507"/>
          </a:xfrm>
        </p:spPr>
        <p:txBody>
          <a:bodyPr/>
          <a:lstStyle/>
          <a:p>
            <a:r>
              <a:rPr lang="en-US" dirty="0"/>
              <a:t>Branch of Service</a:t>
            </a:r>
          </a:p>
          <a:p>
            <a:r>
              <a:rPr lang="en-US" dirty="0"/>
              <a:t>Conflict</a:t>
            </a:r>
          </a:p>
          <a:p>
            <a:r>
              <a:rPr lang="en-US" dirty="0"/>
              <a:t>Are you Retired?</a:t>
            </a:r>
          </a:p>
        </p:txBody>
      </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MILITARY SERVICE</a:t>
            </a:r>
          </a:p>
        </p:txBody>
      </p:sp>
      <p:sp>
        <p:nvSpPr>
          <p:cNvPr id="16" name="Rectangle: Rounded Corners 15">
            <a:extLst>
              <a:ext uri="{FF2B5EF4-FFF2-40B4-BE49-F238E27FC236}">
                <a16:creationId xmlns:a16="http://schemas.microsoft.com/office/drawing/2014/main" id="{65D271C3-A290-3955-F6CA-47644B10184A}"/>
              </a:ext>
            </a:extLst>
          </p:cNvPr>
          <p:cNvSpPr/>
          <p:nvPr/>
        </p:nvSpPr>
        <p:spPr>
          <a:xfrm>
            <a:off x="6306627" y="2862467"/>
            <a:ext cx="1590132" cy="32290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7" name="Picture 16">
            <a:extLst>
              <a:ext uri="{FF2B5EF4-FFF2-40B4-BE49-F238E27FC236}">
                <a16:creationId xmlns:a16="http://schemas.microsoft.com/office/drawing/2014/main" id="{6E1096D5-2B99-065A-ED50-3D82462BD201}"/>
              </a:ext>
            </a:extLst>
          </p:cNvPr>
          <p:cNvPicPr>
            <a:picLocks noChangeAspect="1"/>
          </p:cNvPicPr>
          <p:nvPr/>
        </p:nvPicPr>
        <p:blipFill>
          <a:blip r:embed="rId4"/>
          <a:stretch>
            <a:fillRect/>
          </a:stretch>
        </p:blipFill>
        <p:spPr>
          <a:xfrm>
            <a:off x="8426613" y="2149753"/>
            <a:ext cx="8753159" cy="9089656"/>
          </a:xfrm>
          <a:prstGeom prst="rect">
            <a:avLst/>
          </a:prstGeom>
          <a:ln w="76200">
            <a:solidFill>
              <a:srgbClr val="FFC000"/>
            </a:solidFill>
          </a:ln>
        </p:spPr>
      </p:pic>
    </p:spTree>
    <p:extLst>
      <p:ext uri="{BB962C8B-B14F-4D97-AF65-F5344CB8AC3E}">
        <p14:creationId xmlns:p14="http://schemas.microsoft.com/office/powerpoint/2010/main" val="274130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6E42D4EE-AD64-49C5-14B7-098C2C8EA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629" y="109075"/>
            <a:ext cx="10873145" cy="9661708"/>
          </a:xfrm>
          <a:prstGeom prst="rect">
            <a:avLst/>
          </a:prstGeom>
          <a:ln w="19050">
            <a:noFill/>
          </a:ln>
        </p:spPr>
      </p:pic>
      <p:sp>
        <p:nvSpPr>
          <p:cNvPr id="3" name="Content Placeholder 2">
            <a:extLst>
              <a:ext uri="{FF2B5EF4-FFF2-40B4-BE49-F238E27FC236}">
                <a16:creationId xmlns:a16="http://schemas.microsoft.com/office/drawing/2014/main" id="{8E0CA750-0821-472D-434C-3FD6C0E47F0F}"/>
              </a:ext>
            </a:extLst>
          </p:cNvPr>
          <p:cNvSpPr>
            <a:spLocks noGrp="1"/>
          </p:cNvSpPr>
          <p:nvPr>
            <p:ph sz="half" idx="2"/>
          </p:nvPr>
        </p:nvSpPr>
        <p:spPr>
          <a:xfrm>
            <a:off x="144151" y="1353755"/>
            <a:ext cx="7335743" cy="5753507"/>
          </a:xfrm>
        </p:spPr>
        <p:txBody>
          <a:bodyPr/>
          <a:lstStyle/>
          <a:p>
            <a:r>
              <a:rPr lang="en-US" dirty="0"/>
              <a:t>My Contact Information</a:t>
            </a:r>
          </a:p>
          <a:p>
            <a:r>
              <a:rPr lang="en-US" dirty="0"/>
              <a:t>Phone</a:t>
            </a:r>
          </a:p>
          <a:p>
            <a:r>
              <a:rPr lang="en-US" dirty="0"/>
              <a:t>Email Address</a:t>
            </a:r>
          </a:p>
        </p:txBody>
      </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481012" y="394252"/>
            <a:ext cx="4522787" cy="570948"/>
          </a:xfrm>
        </p:spPr>
        <p:txBody>
          <a:bodyPr>
            <a:normAutofit/>
          </a:bodyPr>
          <a:lstStyle/>
          <a:p>
            <a:r>
              <a:rPr lang="en-US" dirty="0"/>
              <a:t>CONTACT INFORMATION</a:t>
            </a:r>
          </a:p>
        </p:txBody>
      </p:sp>
      <p:sp>
        <p:nvSpPr>
          <p:cNvPr id="16" name="Rectangle: Rounded Corners 15">
            <a:extLst>
              <a:ext uri="{FF2B5EF4-FFF2-40B4-BE49-F238E27FC236}">
                <a16:creationId xmlns:a16="http://schemas.microsoft.com/office/drawing/2014/main" id="{65D271C3-A290-3955-F6CA-47644B10184A}"/>
              </a:ext>
            </a:extLst>
          </p:cNvPr>
          <p:cNvSpPr/>
          <p:nvPr/>
        </p:nvSpPr>
        <p:spPr>
          <a:xfrm>
            <a:off x="6291982" y="3134383"/>
            <a:ext cx="1590132" cy="32290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7" name="Rectangle: Rounded Corners 16">
            <a:extLst>
              <a:ext uri="{FF2B5EF4-FFF2-40B4-BE49-F238E27FC236}">
                <a16:creationId xmlns:a16="http://schemas.microsoft.com/office/drawing/2014/main" id="{9DBCAACE-5094-2E6B-0899-FD682AAFB113}"/>
              </a:ext>
            </a:extLst>
          </p:cNvPr>
          <p:cNvSpPr/>
          <p:nvPr/>
        </p:nvSpPr>
        <p:spPr>
          <a:xfrm>
            <a:off x="8356566" y="2253600"/>
            <a:ext cx="5683284" cy="2298287"/>
          </a:xfrm>
          <a:prstGeom prst="round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4" name="Picture 23">
            <a:extLst>
              <a:ext uri="{FF2B5EF4-FFF2-40B4-BE49-F238E27FC236}">
                <a16:creationId xmlns:a16="http://schemas.microsoft.com/office/drawing/2014/main" id="{D7633B8E-6A9D-A3FB-41C0-7D65C22EC058}"/>
              </a:ext>
            </a:extLst>
          </p:cNvPr>
          <p:cNvPicPr>
            <a:picLocks noChangeAspect="1"/>
          </p:cNvPicPr>
          <p:nvPr/>
        </p:nvPicPr>
        <p:blipFill>
          <a:blip r:embed="rId4"/>
          <a:stretch>
            <a:fillRect/>
          </a:stretch>
        </p:blipFill>
        <p:spPr>
          <a:xfrm>
            <a:off x="8348965" y="2253600"/>
            <a:ext cx="8514035" cy="5949769"/>
          </a:xfrm>
          <a:prstGeom prst="rect">
            <a:avLst/>
          </a:prstGeom>
          <a:ln w="76200">
            <a:solidFill>
              <a:srgbClr val="FFC000"/>
            </a:solidFill>
          </a:ln>
        </p:spPr>
      </p:pic>
    </p:spTree>
    <p:extLst>
      <p:ext uri="{BB962C8B-B14F-4D97-AF65-F5344CB8AC3E}">
        <p14:creationId xmlns:p14="http://schemas.microsoft.com/office/powerpoint/2010/main" val="361568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omputer&#10;&#10;Description automatically generated">
            <a:extLst>
              <a:ext uri="{FF2B5EF4-FFF2-40B4-BE49-F238E27FC236}">
                <a16:creationId xmlns:a16="http://schemas.microsoft.com/office/drawing/2014/main" id="{652A51C3-F8AA-EDA4-F0E9-B4C888FA9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629" y="109075"/>
            <a:ext cx="10873145" cy="9661708"/>
          </a:xfrm>
          <a:prstGeom prst="rect">
            <a:avLst/>
          </a:prstGeom>
          <a:ln w="19050">
            <a:noFill/>
          </a:ln>
        </p:spPr>
      </p:pic>
      <p:sp>
        <p:nvSpPr>
          <p:cNvPr id="3" name="Content Placeholder 2">
            <a:extLst>
              <a:ext uri="{FF2B5EF4-FFF2-40B4-BE49-F238E27FC236}">
                <a16:creationId xmlns:a16="http://schemas.microsoft.com/office/drawing/2014/main" id="{8E0CA750-0821-472D-434C-3FD6C0E47F0F}"/>
              </a:ext>
            </a:extLst>
          </p:cNvPr>
          <p:cNvSpPr>
            <a:spLocks noGrp="1"/>
          </p:cNvSpPr>
          <p:nvPr>
            <p:ph sz="half" idx="2"/>
          </p:nvPr>
        </p:nvSpPr>
        <p:spPr>
          <a:xfrm>
            <a:off x="481013" y="1741629"/>
            <a:ext cx="7335743" cy="5753507"/>
          </a:xfrm>
        </p:spPr>
        <p:txBody>
          <a:bodyPr/>
          <a:lstStyle/>
          <a:p>
            <a:r>
              <a:rPr lang="en-US" dirty="0"/>
              <a:t>Main Address</a:t>
            </a:r>
          </a:p>
          <a:p>
            <a:r>
              <a:rPr lang="en-US" dirty="0"/>
              <a:t>Alternate Address</a:t>
            </a:r>
          </a:p>
        </p:txBody>
      </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481012" y="394252"/>
            <a:ext cx="4522787" cy="570948"/>
          </a:xfrm>
        </p:spPr>
        <p:txBody>
          <a:bodyPr>
            <a:normAutofit/>
          </a:bodyPr>
          <a:lstStyle/>
          <a:p>
            <a:r>
              <a:rPr lang="en-US" dirty="0"/>
              <a:t>ADDRESSES</a:t>
            </a:r>
          </a:p>
        </p:txBody>
      </p:sp>
      <p:sp>
        <p:nvSpPr>
          <p:cNvPr id="16" name="Rectangle: Rounded Corners 15">
            <a:extLst>
              <a:ext uri="{FF2B5EF4-FFF2-40B4-BE49-F238E27FC236}">
                <a16:creationId xmlns:a16="http://schemas.microsoft.com/office/drawing/2014/main" id="{65D271C3-A290-3955-F6CA-47644B10184A}"/>
              </a:ext>
            </a:extLst>
          </p:cNvPr>
          <p:cNvSpPr/>
          <p:nvPr/>
        </p:nvSpPr>
        <p:spPr>
          <a:xfrm>
            <a:off x="6255114" y="3434187"/>
            <a:ext cx="1590132" cy="32290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0" name="Picture 19">
            <a:extLst>
              <a:ext uri="{FF2B5EF4-FFF2-40B4-BE49-F238E27FC236}">
                <a16:creationId xmlns:a16="http://schemas.microsoft.com/office/drawing/2014/main" id="{D4AF1BC7-0FED-3703-E4F4-4BE983127B51}"/>
              </a:ext>
            </a:extLst>
          </p:cNvPr>
          <p:cNvPicPr>
            <a:picLocks noChangeAspect="1"/>
          </p:cNvPicPr>
          <p:nvPr/>
        </p:nvPicPr>
        <p:blipFill>
          <a:blip r:embed="rId4"/>
          <a:stretch>
            <a:fillRect/>
          </a:stretch>
        </p:blipFill>
        <p:spPr>
          <a:xfrm>
            <a:off x="8465376" y="2055508"/>
            <a:ext cx="8393874" cy="6193141"/>
          </a:xfrm>
          <a:prstGeom prst="rect">
            <a:avLst/>
          </a:prstGeom>
          <a:ln w="76200">
            <a:solidFill>
              <a:srgbClr val="FFC000"/>
            </a:solidFill>
          </a:ln>
        </p:spPr>
      </p:pic>
    </p:spTree>
    <p:extLst>
      <p:ext uri="{BB962C8B-B14F-4D97-AF65-F5344CB8AC3E}">
        <p14:creationId xmlns:p14="http://schemas.microsoft.com/office/powerpoint/2010/main" val="393078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computer&#10;&#10;Description automatically generated">
            <a:extLst>
              <a:ext uri="{FF2B5EF4-FFF2-40B4-BE49-F238E27FC236}">
                <a16:creationId xmlns:a16="http://schemas.microsoft.com/office/drawing/2014/main" id="{4A5DE73E-69E5-2AC5-A4CB-62F7903D1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629" y="109075"/>
            <a:ext cx="10873145" cy="9661708"/>
          </a:xfrm>
          <a:prstGeom prst="rect">
            <a:avLst/>
          </a:prstGeom>
          <a:ln w="19050">
            <a:noFill/>
          </a:ln>
        </p:spPr>
      </p:pic>
      <p:sp>
        <p:nvSpPr>
          <p:cNvPr id="3" name="Content Placeholder 2">
            <a:extLst>
              <a:ext uri="{FF2B5EF4-FFF2-40B4-BE49-F238E27FC236}">
                <a16:creationId xmlns:a16="http://schemas.microsoft.com/office/drawing/2014/main" id="{8E0CA750-0821-472D-434C-3FD6C0E47F0F}"/>
              </a:ext>
            </a:extLst>
          </p:cNvPr>
          <p:cNvSpPr>
            <a:spLocks noGrp="1"/>
          </p:cNvSpPr>
          <p:nvPr>
            <p:ph sz="half" idx="2"/>
          </p:nvPr>
        </p:nvSpPr>
        <p:spPr>
          <a:xfrm>
            <a:off x="309208" y="1457849"/>
            <a:ext cx="4858402" cy="5753507"/>
          </a:xfrm>
        </p:spPr>
        <p:txBody>
          <a:bodyPr/>
          <a:lstStyle/>
          <a:p>
            <a:r>
              <a:rPr lang="en-US" dirty="0"/>
              <a:t>Add an emergency contact to your membership record that can be seen by local, department, and national leadership.</a:t>
            </a:r>
          </a:p>
        </p:txBody>
      </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481012" y="394252"/>
            <a:ext cx="4522787" cy="570948"/>
          </a:xfrm>
        </p:spPr>
        <p:txBody>
          <a:bodyPr>
            <a:normAutofit/>
          </a:bodyPr>
          <a:lstStyle/>
          <a:p>
            <a:r>
              <a:rPr lang="en-US" dirty="0"/>
              <a:t>EMERGENCY CONTACTS</a:t>
            </a:r>
          </a:p>
        </p:txBody>
      </p:sp>
      <p:sp>
        <p:nvSpPr>
          <p:cNvPr id="16" name="Rectangle: Rounded Corners 15">
            <a:extLst>
              <a:ext uri="{FF2B5EF4-FFF2-40B4-BE49-F238E27FC236}">
                <a16:creationId xmlns:a16="http://schemas.microsoft.com/office/drawing/2014/main" id="{65D271C3-A290-3955-F6CA-47644B10184A}"/>
              </a:ext>
            </a:extLst>
          </p:cNvPr>
          <p:cNvSpPr/>
          <p:nvPr/>
        </p:nvSpPr>
        <p:spPr>
          <a:xfrm>
            <a:off x="6272311" y="3738096"/>
            <a:ext cx="1590132" cy="32290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nvGrpSpPr>
          <p:cNvPr id="2" name="Group 1">
            <a:extLst>
              <a:ext uri="{FF2B5EF4-FFF2-40B4-BE49-F238E27FC236}">
                <a16:creationId xmlns:a16="http://schemas.microsoft.com/office/drawing/2014/main" id="{513945C1-63B8-FE05-3E64-F8B2685EA8F2}"/>
              </a:ext>
            </a:extLst>
          </p:cNvPr>
          <p:cNvGrpSpPr/>
          <p:nvPr/>
        </p:nvGrpSpPr>
        <p:grpSpPr>
          <a:xfrm>
            <a:off x="8382125" y="2020620"/>
            <a:ext cx="8243649" cy="7623905"/>
            <a:chOff x="2747773" y="1121299"/>
            <a:chExt cx="5402502" cy="5505941"/>
          </a:xfrm>
        </p:grpSpPr>
        <p:sp>
          <p:nvSpPr>
            <p:cNvPr id="4" name="Rectangle 3">
              <a:extLst>
                <a:ext uri="{FF2B5EF4-FFF2-40B4-BE49-F238E27FC236}">
                  <a16:creationId xmlns:a16="http://schemas.microsoft.com/office/drawing/2014/main" id="{8CFF0CB8-23CB-A5A4-FA69-38735F21D52E}"/>
                </a:ext>
              </a:extLst>
            </p:cNvPr>
            <p:cNvSpPr/>
            <p:nvPr/>
          </p:nvSpPr>
          <p:spPr>
            <a:xfrm>
              <a:off x="2747773" y="1121299"/>
              <a:ext cx="5402502" cy="5505941"/>
            </a:xfrm>
            <a:prstGeom prst="rect">
              <a:avLst/>
            </a:prstGeom>
            <a:solidFill>
              <a:schemeClr val="bg1"/>
            </a:solid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293D14-9D48-7CE6-21EF-06FF78CA6F65}"/>
                </a:ext>
              </a:extLst>
            </p:cNvPr>
            <p:cNvPicPr>
              <a:picLocks noChangeAspect="1"/>
            </p:cNvPicPr>
            <p:nvPr/>
          </p:nvPicPr>
          <p:blipFill>
            <a:blip r:embed="rId4"/>
            <a:stretch>
              <a:fillRect/>
            </a:stretch>
          </p:blipFill>
          <p:spPr>
            <a:xfrm>
              <a:off x="2819179" y="1184174"/>
              <a:ext cx="2413433" cy="348683"/>
            </a:xfrm>
            <a:prstGeom prst="rect">
              <a:avLst/>
            </a:prstGeom>
          </p:spPr>
        </p:pic>
        <p:pic>
          <p:nvPicPr>
            <p:cNvPr id="17" name="Picture 16">
              <a:extLst>
                <a:ext uri="{FF2B5EF4-FFF2-40B4-BE49-F238E27FC236}">
                  <a16:creationId xmlns:a16="http://schemas.microsoft.com/office/drawing/2014/main" id="{FC615BA0-A587-A3C1-17B2-8E2FA4B99152}"/>
                </a:ext>
              </a:extLst>
            </p:cNvPr>
            <p:cNvPicPr>
              <a:picLocks noChangeAspect="1"/>
            </p:cNvPicPr>
            <p:nvPr/>
          </p:nvPicPr>
          <p:blipFill>
            <a:blip r:embed="rId5"/>
            <a:stretch>
              <a:fillRect/>
            </a:stretch>
          </p:blipFill>
          <p:spPr>
            <a:xfrm>
              <a:off x="2937367" y="1613598"/>
              <a:ext cx="5126577" cy="1315670"/>
            </a:xfrm>
            <a:prstGeom prst="rect">
              <a:avLst/>
            </a:prstGeom>
          </p:spPr>
        </p:pic>
      </p:grpSp>
      <p:pic>
        <p:nvPicPr>
          <p:cNvPr id="18" name="Picture 17">
            <a:extLst>
              <a:ext uri="{FF2B5EF4-FFF2-40B4-BE49-F238E27FC236}">
                <a16:creationId xmlns:a16="http://schemas.microsoft.com/office/drawing/2014/main" id="{841C4C2C-3400-210C-4323-2F157E6901FF}"/>
              </a:ext>
            </a:extLst>
          </p:cNvPr>
          <p:cNvPicPr>
            <a:picLocks noChangeAspect="1"/>
          </p:cNvPicPr>
          <p:nvPr/>
        </p:nvPicPr>
        <p:blipFill>
          <a:blip r:embed="rId6"/>
          <a:stretch>
            <a:fillRect/>
          </a:stretch>
        </p:blipFill>
        <p:spPr>
          <a:xfrm>
            <a:off x="10531354" y="3244338"/>
            <a:ext cx="5549474" cy="4537559"/>
          </a:xfrm>
          <a:prstGeom prst="rect">
            <a:avLst/>
          </a:prstGeom>
        </p:spPr>
      </p:pic>
    </p:spTree>
    <p:extLst>
      <p:ext uri="{BB962C8B-B14F-4D97-AF65-F5344CB8AC3E}">
        <p14:creationId xmlns:p14="http://schemas.microsoft.com/office/powerpoint/2010/main" val="163787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8178D6E7-18DA-569A-DE68-7595824BC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629" y="109075"/>
            <a:ext cx="10873145" cy="9661708"/>
          </a:xfrm>
          <a:prstGeom prst="rect">
            <a:avLst/>
          </a:prstGeom>
          <a:ln w="19050">
            <a:noFill/>
          </a:ln>
        </p:spPr>
      </p:pic>
      <p:sp>
        <p:nvSpPr>
          <p:cNvPr id="3" name="Content Placeholder 2">
            <a:extLst>
              <a:ext uri="{FF2B5EF4-FFF2-40B4-BE49-F238E27FC236}">
                <a16:creationId xmlns:a16="http://schemas.microsoft.com/office/drawing/2014/main" id="{8E0CA750-0821-472D-434C-3FD6C0E47F0F}"/>
              </a:ext>
            </a:extLst>
          </p:cNvPr>
          <p:cNvSpPr>
            <a:spLocks noGrp="1"/>
          </p:cNvSpPr>
          <p:nvPr>
            <p:ph sz="half" idx="2"/>
          </p:nvPr>
        </p:nvSpPr>
        <p:spPr>
          <a:xfrm>
            <a:off x="213000" y="1442161"/>
            <a:ext cx="5539629" cy="5753507"/>
          </a:xfrm>
        </p:spPr>
        <p:txBody>
          <a:bodyPr/>
          <a:lstStyle/>
          <a:p>
            <a:r>
              <a:rPr lang="en-US" dirty="0"/>
              <a:t>Manage username and password.</a:t>
            </a:r>
          </a:p>
        </p:txBody>
      </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481012" y="394252"/>
            <a:ext cx="4522787" cy="570948"/>
          </a:xfrm>
        </p:spPr>
        <p:txBody>
          <a:bodyPr>
            <a:normAutofit fontScale="92500"/>
          </a:bodyPr>
          <a:lstStyle/>
          <a:p>
            <a:r>
              <a:rPr lang="en-US" dirty="0"/>
              <a:t>USERNAME &amp; PASSWORD</a:t>
            </a:r>
          </a:p>
        </p:txBody>
      </p:sp>
      <p:sp>
        <p:nvSpPr>
          <p:cNvPr id="16" name="Rectangle: Rounded Corners 15">
            <a:extLst>
              <a:ext uri="{FF2B5EF4-FFF2-40B4-BE49-F238E27FC236}">
                <a16:creationId xmlns:a16="http://schemas.microsoft.com/office/drawing/2014/main" id="{65D271C3-A290-3955-F6CA-47644B10184A}"/>
              </a:ext>
            </a:extLst>
          </p:cNvPr>
          <p:cNvSpPr/>
          <p:nvPr/>
        </p:nvSpPr>
        <p:spPr>
          <a:xfrm>
            <a:off x="6226624" y="3996013"/>
            <a:ext cx="1590132" cy="32290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67550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AB7BE6-17A1-FABC-81A4-95CBBA9E8CA2}"/>
              </a:ext>
            </a:extLst>
          </p:cNvPr>
          <p:cNvSpPr>
            <a:spLocks noGrp="1"/>
          </p:cNvSpPr>
          <p:nvPr>
            <p:ph sz="half" idx="2"/>
          </p:nvPr>
        </p:nvSpPr>
        <p:spPr>
          <a:xfrm>
            <a:off x="481012" y="1745015"/>
            <a:ext cx="8612187" cy="6408385"/>
          </a:xfrm>
        </p:spPr>
        <p:txBody>
          <a:bodyPr/>
          <a:lstStyle/>
          <a:p>
            <a:r>
              <a:rPr lang="en-US" altLang="en-US" sz="4000" dirty="0">
                <a:solidFill>
                  <a:srgbClr val="444444"/>
                </a:solidFill>
                <a:latin typeface="Avenir Next" panose="020B0503020202020204"/>
                <a:cs typeface="Arial" panose="020B0604020202020204" pitchFamily="34" charset="0"/>
              </a:rPr>
              <a:t>Member online access to LGN and SAL membership details, discounts, renewal options, online subscriptions, and access to print a current card. </a:t>
            </a:r>
          </a:p>
          <a:p>
            <a:pPr marL="0" indent="0">
              <a:buNone/>
            </a:pPr>
            <a:endParaRPr lang="en-US" altLang="en-US" sz="4000" dirty="0">
              <a:solidFill>
                <a:srgbClr val="444444"/>
              </a:solidFill>
              <a:latin typeface="Avenir Next" panose="020B0503020202020204"/>
              <a:cs typeface="Arial" panose="020B0604020202020204" pitchFamily="34" charset="0"/>
            </a:endParaRPr>
          </a:p>
          <a:p>
            <a:r>
              <a:rPr lang="en-US" altLang="en-US" sz="4000" dirty="0">
                <a:solidFill>
                  <a:srgbClr val="444444"/>
                </a:solidFill>
                <a:latin typeface="Avenir Next" panose="020B0503020202020204"/>
                <a:cs typeface="Arial" panose="020B0604020202020204" pitchFamily="34" charset="0"/>
              </a:rPr>
              <a:t>Displays and updates information on file at department and national headquarters.</a:t>
            </a:r>
          </a:p>
          <a:p>
            <a:endParaRPr lang="en-US" dirty="0"/>
          </a:p>
        </p:txBody>
      </p:sp>
      <p:sp>
        <p:nvSpPr>
          <p:cNvPr id="4" name="Text Placeholder 3">
            <a:extLst>
              <a:ext uri="{FF2B5EF4-FFF2-40B4-BE49-F238E27FC236}">
                <a16:creationId xmlns:a16="http://schemas.microsoft.com/office/drawing/2014/main" id="{1F2F505A-05B2-09EB-5BAD-E39684AFCFBC}"/>
              </a:ext>
            </a:extLst>
          </p:cNvPr>
          <p:cNvSpPr>
            <a:spLocks noGrp="1"/>
          </p:cNvSpPr>
          <p:nvPr>
            <p:ph type="body" sz="quarter" idx="10"/>
          </p:nvPr>
        </p:nvSpPr>
        <p:spPr/>
        <p:txBody>
          <a:bodyPr>
            <a:normAutofit lnSpcReduction="10000"/>
          </a:bodyPr>
          <a:lstStyle/>
          <a:p>
            <a:r>
              <a:rPr lang="en-US" dirty="0"/>
              <a:t>ABOUT MYLEGION</a:t>
            </a:r>
          </a:p>
        </p:txBody>
      </p:sp>
    </p:spTree>
    <p:extLst>
      <p:ext uri="{BB962C8B-B14F-4D97-AF65-F5344CB8AC3E}">
        <p14:creationId xmlns:p14="http://schemas.microsoft.com/office/powerpoint/2010/main" val="62526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CA750-0821-472D-434C-3FD6C0E47F0F}"/>
              </a:ext>
            </a:extLst>
          </p:cNvPr>
          <p:cNvSpPr>
            <a:spLocks noGrp="1"/>
          </p:cNvSpPr>
          <p:nvPr>
            <p:ph sz="half" idx="2"/>
          </p:nvPr>
        </p:nvSpPr>
        <p:spPr>
          <a:xfrm>
            <a:off x="481013" y="1741629"/>
            <a:ext cx="7335743" cy="5753507"/>
          </a:xfrm>
        </p:spPr>
        <p:txBody>
          <a:bodyPr/>
          <a:lstStyle/>
          <a:p>
            <a:endParaRPr lang="en-US"/>
          </a:p>
        </p:txBody>
      </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481012" y="394252"/>
            <a:ext cx="4522787" cy="570948"/>
          </a:xfrm>
        </p:spPr>
        <p:txBody>
          <a:bodyPr>
            <a:normAutofit/>
          </a:bodyPr>
          <a:lstStyle/>
          <a:p>
            <a:r>
              <a:rPr lang="en-US" dirty="0"/>
              <a:t>PROFILE</a:t>
            </a:r>
          </a:p>
        </p:txBody>
      </p:sp>
      <p:pic>
        <p:nvPicPr>
          <p:cNvPr id="2" name="Picture 1">
            <a:extLst>
              <a:ext uri="{FF2B5EF4-FFF2-40B4-BE49-F238E27FC236}">
                <a16:creationId xmlns:a16="http://schemas.microsoft.com/office/drawing/2014/main" id="{B4DED0A6-BF5C-308B-13E8-F6FC84272584}"/>
              </a:ext>
            </a:extLst>
          </p:cNvPr>
          <p:cNvPicPr>
            <a:picLocks noChangeAspect="1"/>
          </p:cNvPicPr>
          <p:nvPr/>
        </p:nvPicPr>
        <p:blipFill>
          <a:blip r:embed="rId3"/>
          <a:stretch>
            <a:fillRect/>
          </a:stretch>
        </p:blipFill>
        <p:spPr>
          <a:xfrm>
            <a:off x="481012" y="1237580"/>
            <a:ext cx="16115348" cy="7654792"/>
          </a:xfrm>
          <a:prstGeom prst="rect">
            <a:avLst/>
          </a:prstGeom>
        </p:spPr>
      </p:pic>
      <p:sp>
        <p:nvSpPr>
          <p:cNvPr id="4" name="Rectangle: Rounded Corners 3">
            <a:extLst>
              <a:ext uri="{FF2B5EF4-FFF2-40B4-BE49-F238E27FC236}">
                <a16:creationId xmlns:a16="http://schemas.microsoft.com/office/drawing/2014/main" id="{03571C9C-7C5D-DC92-D570-F358C306621C}"/>
              </a:ext>
            </a:extLst>
          </p:cNvPr>
          <p:cNvSpPr/>
          <p:nvPr/>
        </p:nvSpPr>
        <p:spPr>
          <a:xfrm>
            <a:off x="4189302" y="5141176"/>
            <a:ext cx="1246425" cy="418873"/>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B067E51F-08AF-15FB-DB5E-9453BE746B5D}"/>
              </a:ext>
            </a:extLst>
          </p:cNvPr>
          <p:cNvSpPr/>
          <p:nvPr/>
        </p:nvSpPr>
        <p:spPr>
          <a:xfrm>
            <a:off x="4850732" y="1176717"/>
            <a:ext cx="2693068" cy="44239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88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481012" y="394252"/>
            <a:ext cx="4522787" cy="570948"/>
          </a:xfrm>
        </p:spPr>
        <p:txBody>
          <a:bodyPr>
            <a:normAutofit/>
          </a:bodyPr>
          <a:lstStyle/>
          <a:p>
            <a:r>
              <a:rPr lang="en-US" dirty="0"/>
              <a:t>PASSWORD</a:t>
            </a:r>
          </a:p>
        </p:txBody>
      </p:sp>
      <p:grpSp>
        <p:nvGrpSpPr>
          <p:cNvPr id="2" name="Group 1">
            <a:extLst>
              <a:ext uri="{FF2B5EF4-FFF2-40B4-BE49-F238E27FC236}">
                <a16:creationId xmlns:a16="http://schemas.microsoft.com/office/drawing/2014/main" id="{C73ABB46-5F57-BDB7-A6BF-6F30F76EC528}"/>
              </a:ext>
            </a:extLst>
          </p:cNvPr>
          <p:cNvGrpSpPr/>
          <p:nvPr/>
        </p:nvGrpSpPr>
        <p:grpSpPr>
          <a:xfrm>
            <a:off x="481012" y="1222085"/>
            <a:ext cx="16115348" cy="7654792"/>
            <a:chOff x="481012" y="1222085"/>
            <a:chExt cx="16115348" cy="7654792"/>
          </a:xfrm>
        </p:grpSpPr>
        <p:pic>
          <p:nvPicPr>
            <p:cNvPr id="7" name="Picture 6">
              <a:extLst>
                <a:ext uri="{FF2B5EF4-FFF2-40B4-BE49-F238E27FC236}">
                  <a16:creationId xmlns:a16="http://schemas.microsoft.com/office/drawing/2014/main" id="{7109088E-18CE-F47C-B255-5402C7D1D0AC}"/>
                </a:ext>
              </a:extLst>
            </p:cNvPr>
            <p:cNvPicPr>
              <a:picLocks noChangeAspect="1"/>
            </p:cNvPicPr>
            <p:nvPr/>
          </p:nvPicPr>
          <p:blipFill>
            <a:blip r:embed="rId3"/>
            <a:stretch>
              <a:fillRect/>
            </a:stretch>
          </p:blipFill>
          <p:spPr>
            <a:xfrm>
              <a:off x="481012" y="1222085"/>
              <a:ext cx="16115348" cy="7654792"/>
            </a:xfrm>
            <a:prstGeom prst="rect">
              <a:avLst/>
            </a:prstGeom>
          </p:spPr>
        </p:pic>
        <p:pic>
          <p:nvPicPr>
            <p:cNvPr id="4" name="Picture 3">
              <a:extLst>
                <a:ext uri="{FF2B5EF4-FFF2-40B4-BE49-F238E27FC236}">
                  <a16:creationId xmlns:a16="http://schemas.microsoft.com/office/drawing/2014/main" id="{EE5AFEAF-716F-219A-57B9-4F7EF0721C74}"/>
                </a:ext>
              </a:extLst>
            </p:cNvPr>
            <p:cNvPicPr>
              <a:picLocks noChangeAspect="1"/>
            </p:cNvPicPr>
            <p:nvPr/>
          </p:nvPicPr>
          <p:blipFill>
            <a:blip r:embed="rId4"/>
            <a:stretch>
              <a:fillRect/>
            </a:stretch>
          </p:blipFill>
          <p:spPr>
            <a:xfrm>
              <a:off x="4168468" y="2791165"/>
              <a:ext cx="7717156" cy="5203399"/>
            </a:xfrm>
            <a:prstGeom prst="rect">
              <a:avLst/>
            </a:prstGeom>
            <a:ln w="28575">
              <a:noFill/>
            </a:ln>
          </p:spPr>
        </p:pic>
      </p:grpSp>
      <p:sp>
        <p:nvSpPr>
          <p:cNvPr id="5" name="Rectangle: Rounded Corners 4">
            <a:extLst>
              <a:ext uri="{FF2B5EF4-FFF2-40B4-BE49-F238E27FC236}">
                <a16:creationId xmlns:a16="http://schemas.microsoft.com/office/drawing/2014/main" id="{77401DCA-FE34-0C00-DB47-E5E28ECD9A66}"/>
              </a:ext>
            </a:extLst>
          </p:cNvPr>
          <p:cNvSpPr/>
          <p:nvPr/>
        </p:nvSpPr>
        <p:spPr>
          <a:xfrm>
            <a:off x="4280574" y="4819650"/>
            <a:ext cx="1446450" cy="442338"/>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70879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8AF184A-9AA1-E64D-2FDF-B49EAD6B8597}"/>
              </a:ext>
            </a:extLst>
          </p:cNvPr>
          <p:cNvGrpSpPr/>
          <p:nvPr/>
        </p:nvGrpSpPr>
        <p:grpSpPr>
          <a:xfrm>
            <a:off x="481012" y="1269392"/>
            <a:ext cx="16115348" cy="7654792"/>
            <a:chOff x="481012" y="1568937"/>
            <a:chExt cx="16115348" cy="7654792"/>
          </a:xfrm>
        </p:grpSpPr>
        <p:pic>
          <p:nvPicPr>
            <p:cNvPr id="7" name="Picture 6">
              <a:extLst>
                <a:ext uri="{FF2B5EF4-FFF2-40B4-BE49-F238E27FC236}">
                  <a16:creationId xmlns:a16="http://schemas.microsoft.com/office/drawing/2014/main" id="{E211DCC1-340F-D998-8988-0EE5C75D13B2}"/>
                </a:ext>
              </a:extLst>
            </p:cNvPr>
            <p:cNvPicPr>
              <a:picLocks noChangeAspect="1"/>
            </p:cNvPicPr>
            <p:nvPr/>
          </p:nvPicPr>
          <p:blipFill>
            <a:blip r:embed="rId3"/>
            <a:stretch>
              <a:fillRect/>
            </a:stretch>
          </p:blipFill>
          <p:spPr>
            <a:xfrm>
              <a:off x="481012" y="1568937"/>
              <a:ext cx="16115348" cy="7654792"/>
            </a:xfrm>
            <a:prstGeom prst="rect">
              <a:avLst/>
            </a:prstGeom>
          </p:spPr>
        </p:pic>
        <p:pic>
          <p:nvPicPr>
            <p:cNvPr id="4" name="Picture 3">
              <a:extLst>
                <a:ext uri="{FF2B5EF4-FFF2-40B4-BE49-F238E27FC236}">
                  <a16:creationId xmlns:a16="http://schemas.microsoft.com/office/drawing/2014/main" id="{9639911A-CBD7-A1C1-E59D-14256722FD23}"/>
                </a:ext>
              </a:extLst>
            </p:cNvPr>
            <p:cNvPicPr>
              <a:picLocks noChangeAspect="1"/>
            </p:cNvPicPr>
            <p:nvPr/>
          </p:nvPicPr>
          <p:blipFill>
            <a:blip r:embed="rId4"/>
            <a:stretch>
              <a:fillRect/>
            </a:stretch>
          </p:blipFill>
          <p:spPr>
            <a:xfrm>
              <a:off x="2625431" y="2995449"/>
              <a:ext cx="11593489" cy="5521758"/>
            </a:xfrm>
            <a:prstGeom prst="rect">
              <a:avLst/>
            </a:prstGeom>
            <a:noFill/>
            <a:ln w="28575">
              <a:noFill/>
            </a:ln>
          </p:spPr>
        </p:pic>
      </p:gr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481012" y="394252"/>
            <a:ext cx="4522787" cy="570948"/>
          </a:xfrm>
        </p:spPr>
        <p:txBody>
          <a:bodyPr>
            <a:normAutofit/>
          </a:bodyPr>
          <a:lstStyle/>
          <a:p>
            <a:r>
              <a:rPr lang="en-US" dirty="0"/>
              <a:t>EXTERNAL LOGINS</a:t>
            </a:r>
          </a:p>
        </p:txBody>
      </p:sp>
      <p:sp>
        <p:nvSpPr>
          <p:cNvPr id="5" name="Rectangle: Rounded Corners 4">
            <a:extLst>
              <a:ext uri="{FF2B5EF4-FFF2-40B4-BE49-F238E27FC236}">
                <a16:creationId xmlns:a16="http://schemas.microsoft.com/office/drawing/2014/main" id="{06C0C8E3-34BA-4989-52EC-AF3BCB5F75AD}"/>
              </a:ext>
            </a:extLst>
          </p:cNvPr>
          <p:cNvSpPr/>
          <p:nvPr/>
        </p:nvSpPr>
        <p:spPr>
          <a:xfrm>
            <a:off x="2891886" y="6389659"/>
            <a:ext cx="2111913" cy="519838"/>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86728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481012" y="394252"/>
            <a:ext cx="4731067" cy="682736"/>
          </a:xfrm>
        </p:spPr>
        <p:txBody>
          <a:bodyPr>
            <a:normAutofit fontScale="77500" lnSpcReduction="20000"/>
          </a:bodyPr>
          <a:lstStyle/>
          <a:p>
            <a:r>
              <a:rPr lang="en-US" dirty="0"/>
              <a:t>TWO-FACTOR AUTHENTICATION</a:t>
            </a:r>
          </a:p>
        </p:txBody>
      </p:sp>
      <p:grpSp>
        <p:nvGrpSpPr>
          <p:cNvPr id="2" name="Group 1">
            <a:extLst>
              <a:ext uri="{FF2B5EF4-FFF2-40B4-BE49-F238E27FC236}">
                <a16:creationId xmlns:a16="http://schemas.microsoft.com/office/drawing/2014/main" id="{75B89AAD-CDDA-1C65-CBE0-6C1CEBFC86FD}"/>
              </a:ext>
            </a:extLst>
          </p:cNvPr>
          <p:cNvGrpSpPr/>
          <p:nvPr/>
        </p:nvGrpSpPr>
        <p:grpSpPr>
          <a:xfrm>
            <a:off x="481012" y="1249680"/>
            <a:ext cx="16115348" cy="7654792"/>
            <a:chOff x="481012" y="1249680"/>
            <a:chExt cx="16115348" cy="7654792"/>
          </a:xfrm>
        </p:grpSpPr>
        <p:pic>
          <p:nvPicPr>
            <p:cNvPr id="7" name="Picture 6">
              <a:extLst>
                <a:ext uri="{FF2B5EF4-FFF2-40B4-BE49-F238E27FC236}">
                  <a16:creationId xmlns:a16="http://schemas.microsoft.com/office/drawing/2014/main" id="{DA4F1854-B792-F641-F7E0-50506CAF9BA8}"/>
                </a:ext>
              </a:extLst>
            </p:cNvPr>
            <p:cNvPicPr>
              <a:picLocks noChangeAspect="1"/>
            </p:cNvPicPr>
            <p:nvPr/>
          </p:nvPicPr>
          <p:blipFill>
            <a:blip r:embed="rId3"/>
            <a:stretch>
              <a:fillRect/>
            </a:stretch>
          </p:blipFill>
          <p:spPr>
            <a:xfrm>
              <a:off x="481012" y="1249680"/>
              <a:ext cx="16115348" cy="7654792"/>
            </a:xfrm>
            <a:prstGeom prst="rect">
              <a:avLst/>
            </a:prstGeom>
          </p:spPr>
        </p:pic>
        <p:pic>
          <p:nvPicPr>
            <p:cNvPr id="4" name="Picture 3">
              <a:extLst>
                <a:ext uri="{FF2B5EF4-FFF2-40B4-BE49-F238E27FC236}">
                  <a16:creationId xmlns:a16="http://schemas.microsoft.com/office/drawing/2014/main" id="{6CB6503D-271A-6C44-F571-657EA39D22E3}"/>
                </a:ext>
              </a:extLst>
            </p:cNvPr>
            <p:cNvPicPr>
              <a:picLocks noChangeAspect="1"/>
            </p:cNvPicPr>
            <p:nvPr/>
          </p:nvPicPr>
          <p:blipFill>
            <a:blip r:embed="rId4"/>
            <a:stretch>
              <a:fillRect/>
            </a:stretch>
          </p:blipFill>
          <p:spPr>
            <a:xfrm>
              <a:off x="2723647" y="2661298"/>
              <a:ext cx="11614119" cy="5647130"/>
            </a:xfrm>
            <a:prstGeom prst="rect">
              <a:avLst/>
            </a:prstGeom>
            <a:ln w="28575">
              <a:noFill/>
            </a:ln>
          </p:spPr>
        </p:pic>
      </p:grpSp>
      <p:sp>
        <p:nvSpPr>
          <p:cNvPr id="5" name="Rectangle: Rounded Corners 4">
            <a:extLst>
              <a:ext uri="{FF2B5EF4-FFF2-40B4-BE49-F238E27FC236}">
                <a16:creationId xmlns:a16="http://schemas.microsoft.com/office/drawing/2014/main" id="{A804B6D2-1B60-FC1A-6B43-89C6E46DC4B6}"/>
              </a:ext>
            </a:extLst>
          </p:cNvPr>
          <p:cNvSpPr/>
          <p:nvPr/>
        </p:nvSpPr>
        <p:spPr>
          <a:xfrm>
            <a:off x="3002497" y="6967414"/>
            <a:ext cx="2006726" cy="776543"/>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47896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38783D5-A3CE-AA79-121F-0762AA860834}"/>
              </a:ext>
            </a:extLst>
          </p:cNvPr>
          <p:cNvGrpSpPr/>
          <p:nvPr/>
        </p:nvGrpSpPr>
        <p:grpSpPr>
          <a:xfrm>
            <a:off x="-952125" y="1227817"/>
            <a:ext cx="8516621" cy="4215726"/>
            <a:chOff x="294036" y="1586757"/>
            <a:chExt cx="8516621" cy="4215726"/>
          </a:xfrm>
        </p:grpSpPr>
        <p:pic>
          <p:nvPicPr>
            <p:cNvPr id="16" name="Picture 15" descr="A screenshot of a computer&#10;&#10;Description automatically generated">
              <a:extLst>
                <a:ext uri="{FF2B5EF4-FFF2-40B4-BE49-F238E27FC236}">
                  <a16:creationId xmlns:a16="http://schemas.microsoft.com/office/drawing/2014/main" id="{6D1A181F-2B01-89A8-1DEE-FD14C7071A61}"/>
                </a:ext>
              </a:extLst>
            </p:cNvPr>
            <p:cNvPicPr>
              <a:picLocks noChangeAspect="1"/>
            </p:cNvPicPr>
            <p:nvPr/>
          </p:nvPicPr>
          <p:blipFill>
            <a:blip r:embed="rId3"/>
            <a:stretch>
              <a:fillRect/>
            </a:stretch>
          </p:blipFill>
          <p:spPr>
            <a:xfrm>
              <a:off x="294036" y="1586757"/>
              <a:ext cx="8516621" cy="4215726"/>
            </a:xfrm>
            <a:prstGeom prst="rect">
              <a:avLst/>
            </a:prstGeom>
          </p:spPr>
        </p:pic>
        <p:grpSp>
          <p:nvGrpSpPr>
            <p:cNvPr id="17" name="Group 16">
              <a:extLst>
                <a:ext uri="{FF2B5EF4-FFF2-40B4-BE49-F238E27FC236}">
                  <a16:creationId xmlns:a16="http://schemas.microsoft.com/office/drawing/2014/main" id="{46C92F8C-73B5-8549-6936-0E2680D2B3BC}"/>
                </a:ext>
              </a:extLst>
            </p:cNvPr>
            <p:cNvGrpSpPr/>
            <p:nvPr/>
          </p:nvGrpSpPr>
          <p:grpSpPr>
            <a:xfrm>
              <a:off x="1993029" y="2113908"/>
              <a:ext cx="2445833" cy="1500295"/>
              <a:chOff x="2078754" y="3384860"/>
              <a:chExt cx="2445833" cy="1500295"/>
            </a:xfrm>
          </p:grpSpPr>
          <p:pic>
            <p:nvPicPr>
              <p:cNvPr id="18" name="Picture 17">
                <a:extLst>
                  <a:ext uri="{FF2B5EF4-FFF2-40B4-BE49-F238E27FC236}">
                    <a16:creationId xmlns:a16="http://schemas.microsoft.com/office/drawing/2014/main" id="{25F3E02A-A469-8A44-A4CF-A43377F56512}"/>
                  </a:ext>
                </a:extLst>
              </p:cNvPr>
              <p:cNvPicPr>
                <a:picLocks noChangeAspect="1"/>
              </p:cNvPicPr>
              <p:nvPr/>
            </p:nvPicPr>
            <p:blipFill>
              <a:blip r:embed="rId4"/>
              <a:stretch>
                <a:fillRect/>
              </a:stretch>
            </p:blipFill>
            <p:spPr>
              <a:xfrm>
                <a:off x="2078754" y="3384860"/>
                <a:ext cx="2408908" cy="1500295"/>
              </a:xfrm>
              <a:prstGeom prst="rect">
                <a:avLst/>
              </a:prstGeom>
            </p:spPr>
          </p:pic>
          <p:sp>
            <p:nvSpPr>
              <p:cNvPr id="19" name="TextBox 18">
                <a:extLst>
                  <a:ext uri="{FF2B5EF4-FFF2-40B4-BE49-F238E27FC236}">
                    <a16:creationId xmlns:a16="http://schemas.microsoft.com/office/drawing/2014/main" id="{6B73D647-A6A7-8BA1-707C-7B52471A324B}"/>
                  </a:ext>
                </a:extLst>
              </p:cNvPr>
              <p:cNvSpPr txBox="1"/>
              <p:nvPr/>
            </p:nvSpPr>
            <p:spPr>
              <a:xfrm>
                <a:off x="2163098" y="3764935"/>
                <a:ext cx="2361489" cy="215444"/>
              </a:xfrm>
              <a:prstGeom prst="rect">
                <a:avLst/>
              </a:prstGeom>
              <a:noFill/>
            </p:spPr>
            <p:txBody>
              <a:bodyPr wrap="square" rtlCol="0">
                <a:spAutoFit/>
              </a:bodyPr>
              <a:lstStyle/>
              <a:p>
                <a:r>
                  <a:rPr lang="en-US" sz="800" b="1" dirty="0"/>
                  <a:t>GA             0251       123456789                   10</a:t>
                </a:r>
              </a:p>
            </p:txBody>
          </p:sp>
          <p:sp>
            <p:nvSpPr>
              <p:cNvPr id="20" name="TextBox 19">
                <a:extLst>
                  <a:ext uri="{FF2B5EF4-FFF2-40B4-BE49-F238E27FC236}">
                    <a16:creationId xmlns:a16="http://schemas.microsoft.com/office/drawing/2014/main" id="{C5D1D855-FAC7-3D13-7676-761531D941A3}"/>
                  </a:ext>
                </a:extLst>
              </p:cNvPr>
              <p:cNvSpPr txBox="1"/>
              <p:nvPr/>
            </p:nvSpPr>
            <p:spPr>
              <a:xfrm>
                <a:off x="2169953" y="3982474"/>
                <a:ext cx="892090" cy="215444"/>
              </a:xfrm>
              <a:prstGeom prst="rect">
                <a:avLst/>
              </a:prstGeom>
              <a:noFill/>
            </p:spPr>
            <p:txBody>
              <a:bodyPr wrap="square" rtlCol="0">
                <a:spAutoFit/>
              </a:bodyPr>
              <a:lstStyle/>
              <a:p>
                <a:r>
                  <a:rPr lang="en-US" sz="800" b="1" dirty="0"/>
                  <a:t>SAM SAMPLE</a:t>
                </a:r>
              </a:p>
            </p:txBody>
          </p:sp>
        </p:grpSp>
      </p:grpSp>
      <p:pic>
        <p:nvPicPr>
          <p:cNvPr id="2" name="Picture 1" descr="A screenshot of a computer&#10;&#10;Description automatically generated">
            <a:extLst>
              <a:ext uri="{FF2B5EF4-FFF2-40B4-BE49-F238E27FC236}">
                <a16:creationId xmlns:a16="http://schemas.microsoft.com/office/drawing/2014/main" id="{7A4E8205-8BD2-B4B8-F079-F47EE702ED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2629" y="109075"/>
            <a:ext cx="10873145" cy="9661708"/>
          </a:xfrm>
          <a:prstGeom prst="rect">
            <a:avLst/>
          </a:prstGeom>
          <a:ln w="19050">
            <a:noFill/>
          </a:ln>
        </p:spPr>
      </p:pic>
      <p:sp>
        <p:nvSpPr>
          <p:cNvPr id="3" name="Content Placeholder 2">
            <a:extLst>
              <a:ext uri="{FF2B5EF4-FFF2-40B4-BE49-F238E27FC236}">
                <a16:creationId xmlns:a16="http://schemas.microsoft.com/office/drawing/2014/main" id="{8E0CA750-0821-472D-434C-3FD6C0E47F0F}"/>
              </a:ext>
            </a:extLst>
          </p:cNvPr>
          <p:cNvSpPr>
            <a:spLocks noGrp="1"/>
          </p:cNvSpPr>
          <p:nvPr>
            <p:ph sz="half" idx="2"/>
          </p:nvPr>
        </p:nvSpPr>
        <p:spPr>
          <a:xfrm>
            <a:off x="481013" y="1741629"/>
            <a:ext cx="7335743" cy="5753507"/>
          </a:xfrm>
        </p:spPr>
        <p:txBody>
          <a:bodyPr/>
          <a:lstStyle/>
          <a:p>
            <a:endParaRPr lang="en-US" dirty="0"/>
          </a:p>
        </p:txBody>
      </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MEMBERSHIP CARDS</a:t>
            </a:r>
          </a:p>
        </p:txBody>
      </p:sp>
      <p:sp>
        <p:nvSpPr>
          <p:cNvPr id="8" name="Rectangle: Rounded Corners 7">
            <a:extLst>
              <a:ext uri="{FF2B5EF4-FFF2-40B4-BE49-F238E27FC236}">
                <a16:creationId xmlns:a16="http://schemas.microsoft.com/office/drawing/2014/main" id="{53D71023-1822-E092-BF1A-31BD0062AEA3}"/>
              </a:ext>
            </a:extLst>
          </p:cNvPr>
          <p:cNvSpPr/>
          <p:nvPr/>
        </p:nvSpPr>
        <p:spPr>
          <a:xfrm>
            <a:off x="6348604" y="4760811"/>
            <a:ext cx="1215892" cy="236858"/>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nvGrpSpPr>
          <p:cNvPr id="5" name="Group 4">
            <a:extLst>
              <a:ext uri="{FF2B5EF4-FFF2-40B4-BE49-F238E27FC236}">
                <a16:creationId xmlns:a16="http://schemas.microsoft.com/office/drawing/2014/main" id="{B6CDBF24-EB2D-D152-027F-18C94FEF8D94}"/>
              </a:ext>
            </a:extLst>
          </p:cNvPr>
          <p:cNvGrpSpPr/>
          <p:nvPr/>
        </p:nvGrpSpPr>
        <p:grpSpPr>
          <a:xfrm>
            <a:off x="8412731" y="2135043"/>
            <a:ext cx="8033769" cy="7631501"/>
            <a:chOff x="8412731" y="2135043"/>
            <a:chExt cx="8033769" cy="7631501"/>
          </a:xfrm>
        </p:grpSpPr>
        <p:grpSp>
          <p:nvGrpSpPr>
            <p:cNvPr id="10" name="Group 9">
              <a:extLst>
                <a:ext uri="{FF2B5EF4-FFF2-40B4-BE49-F238E27FC236}">
                  <a16:creationId xmlns:a16="http://schemas.microsoft.com/office/drawing/2014/main" id="{3527E51C-E303-A2A1-897E-E8CD1F213D9D}"/>
                </a:ext>
              </a:extLst>
            </p:cNvPr>
            <p:cNvGrpSpPr/>
            <p:nvPr/>
          </p:nvGrpSpPr>
          <p:grpSpPr>
            <a:xfrm>
              <a:off x="8464317" y="2135043"/>
              <a:ext cx="7982183" cy="7631501"/>
              <a:chOff x="2968546" y="1274853"/>
              <a:chExt cx="5183438" cy="5499683"/>
            </a:xfrm>
          </p:grpSpPr>
          <p:grpSp>
            <p:nvGrpSpPr>
              <p:cNvPr id="11" name="Group 10">
                <a:extLst>
                  <a:ext uri="{FF2B5EF4-FFF2-40B4-BE49-F238E27FC236}">
                    <a16:creationId xmlns:a16="http://schemas.microsoft.com/office/drawing/2014/main" id="{6227E25B-8209-29C3-F57E-6EF2332554E8}"/>
                  </a:ext>
                </a:extLst>
              </p:cNvPr>
              <p:cNvGrpSpPr/>
              <p:nvPr/>
            </p:nvGrpSpPr>
            <p:grpSpPr>
              <a:xfrm>
                <a:off x="2968546" y="1274853"/>
                <a:ext cx="5183438" cy="5499683"/>
                <a:chOff x="2968546" y="1274853"/>
                <a:chExt cx="5183438" cy="5499683"/>
              </a:xfrm>
            </p:grpSpPr>
            <p:pic>
              <p:nvPicPr>
                <p:cNvPr id="13" name="Picture 12">
                  <a:extLst>
                    <a:ext uri="{FF2B5EF4-FFF2-40B4-BE49-F238E27FC236}">
                      <a16:creationId xmlns:a16="http://schemas.microsoft.com/office/drawing/2014/main" id="{5E73707E-35A1-F16E-D0ED-B3876D3833F6}"/>
                    </a:ext>
                  </a:extLst>
                </p:cNvPr>
                <p:cNvPicPr>
                  <a:picLocks noChangeAspect="1"/>
                </p:cNvPicPr>
                <p:nvPr/>
              </p:nvPicPr>
              <p:blipFill>
                <a:blip r:embed="rId6"/>
                <a:stretch>
                  <a:fillRect/>
                </a:stretch>
              </p:blipFill>
              <p:spPr>
                <a:xfrm>
                  <a:off x="2968546" y="1274853"/>
                  <a:ext cx="5104125" cy="4437051"/>
                </a:xfrm>
                <a:prstGeom prst="rect">
                  <a:avLst/>
                </a:prstGeom>
                <a:ln>
                  <a:noFill/>
                </a:ln>
              </p:spPr>
            </p:pic>
            <p:sp>
              <p:nvSpPr>
                <p:cNvPr id="14" name="Rectangle 13">
                  <a:extLst>
                    <a:ext uri="{FF2B5EF4-FFF2-40B4-BE49-F238E27FC236}">
                      <a16:creationId xmlns:a16="http://schemas.microsoft.com/office/drawing/2014/main" id="{8466C862-13EB-06E5-11ED-0FA19A41D137}"/>
                    </a:ext>
                  </a:extLst>
                </p:cNvPr>
                <p:cNvSpPr/>
                <p:nvPr/>
              </p:nvSpPr>
              <p:spPr>
                <a:xfrm>
                  <a:off x="2968546" y="5770407"/>
                  <a:ext cx="5183438" cy="1004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a:extLst>
                  <a:ext uri="{FF2B5EF4-FFF2-40B4-BE49-F238E27FC236}">
                    <a16:creationId xmlns:a16="http://schemas.microsoft.com/office/drawing/2014/main" id="{1F56E9E0-BCA9-F0B3-D24F-5733DAA38B41}"/>
                  </a:ext>
                </a:extLst>
              </p:cNvPr>
              <p:cNvPicPr>
                <a:picLocks noChangeAspect="1"/>
              </p:cNvPicPr>
              <p:nvPr/>
            </p:nvPicPr>
            <p:blipFill>
              <a:blip r:embed="rId7"/>
              <a:stretch>
                <a:fillRect/>
              </a:stretch>
            </p:blipFill>
            <p:spPr>
              <a:xfrm>
                <a:off x="3030607" y="1912185"/>
                <a:ext cx="3436198" cy="2188184"/>
              </a:xfrm>
              <a:prstGeom prst="rect">
                <a:avLst/>
              </a:prstGeom>
              <a:ln>
                <a:noFill/>
              </a:ln>
            </p:spPr>
          </p:pic>
        </p:grpSp>
        <p:sp>
          <p:nvSpPr>
            <p:cNvPr id="4" name="Rectangle 3">
              <a:extLst>
                <a:ext uri="{FF2B5EF4-FFF2-40B4-BE49-F238E27FC236}">
                  <a16:creationId xmlns:a16="http://schemas.microsoft.com/office/drawing/2014/main" id="{652C504A-1D17-1CE7-9B00-F4D6B04CBE4B}"/>
                </a:ext>
              </a:extLst>
            </p:cNvPr>
            <p:cNvSpPr/>
            <p:nvPr/>
          </p:nvSpPr>
          <p:spPr>
            <a:xfrm>
              <a:off x="8412731" y="4556234"/>
              <a:ext cx="5599119" cy="25382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7228BF8E-CC4F-A4DE-A9E4-CDD6264EB46C}"/>
              </a:ext>
            </a:extLst>
          </p:cNvPr>
          <p:cNvSpPr txBox="1"/>
          <p:nvPr/>
        </p:nvSpPr>
        <p:spPr>
          <a:xfrm>
            <a:off x="8649500" y="4843378"/>
            <a:ext cx="6591300" cy="1200329"/>
          </a:xfrm>
          <a:prstGeom prst="rect">
            <a:avLst/>
          </a:prstGeom>
          <a:noFill/>
        </p:spPr>
        <p:txBody>
          <a:bodyPr wrap="square" rtlCol="0">
            <a:spAutoFit/>
          </a:bodyPr>
          <a:lstStyle/>
          <a:p>
            <a:r>
              <a:rPr lang="en-US" sz="3600" dirty="0">
                <a:solidFill>
                  <a:srgbClr val="FF0000"/>
                </a:solidFill>
              </a:rPr>
              <a:t>SAL Membership is expired.  No card available to print.</a:t>
            </a:r>
          </a:p>
        </p:txBody>
      </p:sp>
    </p:spTree>
    <p:extLst>
      <p:ext uri="{BB962C8B-B14F-4D97-AF65-F5344CB8AC3E}">
        <p14:creationId xmlns:p14="http://schemas.microsoft.com/office/powerpoint/2010/main" val="79701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omputer&#10;&#10;Description automatically generated">
            <a:extLst>
              <a:ext uri="{FF2B5EF4-FFF2-40B4-BE49-F238E27FC236}">
                <a16:creationId xmlns:a16="http://schemas.microsoft.com/office/drawing/2014/main" id="{73DAA870-33DB-0AC7-10F2-17F9EA4BE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629" y="109075"/>
            <a:ext cx="10873145" cy="9661708"/>
          </a:xfrm>
          <a:prstGeom prst="rect">
            <a:avLst/>
          </a:prstGeom>
          <a:ln w="19050">
            <a:noFill/>
          </a:ln>
        </p:spPr>
      </p:pic>
      <p:sp>
        <p:nvSpPr>
          <p:cNvPr id="3" name="Content Placeholder 2">
            <a:extLst>
              <a:ext uri="{FF2B5EF4-FFF2-40B4-BE49-F238E27FC236}">
                <a16:creationId xmlns:a16="http://schemas.microsoft.com/office/drawing/2014/main" id="{8E0CA750-0821-472D-434C-3FD6C0E47F0F}"/>
              </a:ext>
            </a:extLst>
          </p:cNvPr>
          <p:cNvSpPr>
            <a:spLocks noGrp="1"/>
          </p:cNvSpPr>
          <p:nvPr>
            <p:ph sz="half" idx="2"/>
          </p:nvPr>
        </p:nvSpPr>
        <p:spPr>
          <a:xfrm>
            <a:off x="481013" y="1741629"/>
            <a:ext cx="7335743" cy="5753507"/>
          </a:xfrm>
        </p:spPr>
        <p:txBody>
          <a:bodyPr/>
          <a:lstStyle/>
          <a:p>
            <a:r>
              <a:rPr lang="en-US" dirty="0"/>
              <a:t>Membership status and end date</a:t>
            </a:r>
          </a:p>
          <a:p>
            <a:r>
              <a:rPr lang="en-US" dirty="0"/>
              <a:t>Auto renew preferences</a:t>
            </a:r>
          </a:p>
        </p:txBody>
      </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MEMBERSHIP DETAILS</a:t>
            </a:r>
          </a:p>
        </p:txBody>
      </p:sp>
      <p:sp>
        <p:nvSpPr>
          <p:cNvPr id="14" name="Rectangle: Rounded Corners 13">
            <a:extLst>
              <a:ext uri="{FF2B5EF4-FFF2-40B4-BE49-F238E27FC236}">
                <a16:creationId xmlns:a16="http://schemas.microsoft.com/office/drawing/2014/main" id="{200888B7-48F8-5830-CEB7-701B1B6FCB32}"/>
              </a:ext>
            </a:extLst>
          </p:cNvPr>
          <p:cNvSpPr/>
          <p:nvPr/>
        </p:nvSpPr>
        <p:spPr>
          <a:xfrm>
            <a:off x="6244142" y="4997079"/>
            <a:ext cx="1590132" cy="30644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7" name="Picture 16">
            <a:extLst>
              <a:ext uri="{FF2B5EF4-FFF2-40B4-BE49-F238E27FC236}">
                <a16:creationId xmlns:a16="http://schemas.microsoft.com/office/drawing/2014/main" id="{5CE34017-1226-F044-9C27-73EB6CB85586}"/>
              </a:ext>
            </a:extLst>
          </p:cNvPr>
          <p:cNvPicPr>
            <a:picLocks noChangeAspect="1"/>
          </p:cNvPicPr>
          <p:nvPr/>
        </p:nvPicPr>
        <p:blipFill>
          <a:blip r:embed="rId4"/>
          <a:stretch>
            <a:fillRect/>
          </a:stretch>
        </p:blipFill>
        <p:spPr>
          <a:xfrm>
            <a:off x="8338306" y="2090277"/>
            <a:ext cx="8520943" cy="6507373"/>
          </a:xfrm>
          <a:prstGeom prst="rect">
            <a:avLst/>
          </a:prstGeom>
          <a:ln w="76200">
            <a:solidFill>
              <a:srgbClr val="FFC000"/>
            </a:solidFill>
          </a:ln>
        </p:spPr>
      </p:pic>
      <p:pic>
        <p:nvPicPr>
          <p:cNvPr id="16" name="Picture 15">
            <a:extLst>
              <a:ext uri="{FF2B5EF4-FFF2-40B4-BE49-F238E27FC236}">
                <a16:creationId xmlns:a16="http://schemas.microsoft.com/office/drawing/2014/main" id="{C2B27E10-37BD-A036-CF09-A77B6AB66B18}"/>
              </a:ext>
            </a:extLst>
          </p:cNvPr>
          <p:cNvPicPr>
            <a:picLocks noChangeAspect="1"/>
          </p:cNvPicPr>
          <p:nvPr/>
        </p:nvPicPr>
        <p:blipFill>
          <a:blip r:embed="rId5"/>
          <a:stretch>
            <a:fillRect/>
          </a:stretch>
        </p:blipFill>
        <p:spPr>
          <a:xfrm>
            <a:off x="8451074" y="4939929"/>
            <a:ext cx="8880206" cy="1691046"/>
          </a:xfrm>
          <a:prstGeom prst="rect">
            <a:avLst/>
          </a:prstGeom>
          <a:ln>
            <a:solidFill>
              <a:srgbClr val="FF0000"/>
            </a:solidFill>
          </a:ln>
        </p:spPr>
      </p:pic>
    </p:spTree>
    <p:extLst>
      <p:ext uri="{BB962C8B-B14F-4D97-AF65-F5344CB8AC3E}">
        <p14:creationId xmlns:p14="http://schemas.microsoft.com/office/powerpoint/2010/main" val="32194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2B973E03-2988-CB74-E287-832198EE9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629" y="109075"/>
            <a:ext cx="10873145" cy="9661708"/>
          </a:xfrm>
          <a:prstGeom prst="rect">
            <a:avLst/>
          </a:prstGeom>
          <a:ln w="19050">
            <a:noFill/>
          </a:ln>
        </p:spPr>
      </p:pic>
      <p:sp>
        <p:nvSpPr>
          <p:cNvPr id="3" name="Content Placeholder 2">
            <a:extLst>
              <a:ext uri="{FF2B5EF4-FFF2-40B4-BE49-F238E27FC236}">
                <a16:creationId xmlns:a16="http://schemas.microsoft.com/office/drawing/2014/main" id="{8E0CA750-0821-472D-434C-3FD6C0E47F0F}"/>
              </a:ext>
            </a:extLst>
          </p:cNvPr>
          <p:cNvSpPr>
            <a:spLocks noGrp="1"/>
          </p:cNvSpPr>
          <p:nvPr>
            <p:ph sz="half" idx="2"/>
          </p:nvPr>
        </p:nvSpPr>
        <p:spPr>
          <a:xfrm>
            <a:off x="167202" y="1353755"/>
            <a:ext cx="7335743" cy="5753507"/>
          </a:xfrm>
        </p:spPr>
        <p:txBody>
          <a:bodyPr/>
          <a:lstStyle/>
          <a:p>
            <a:r>
              <a:rPr lang="en-US" dirty="0"/>
              <a:t>Paid Up For Life Application</a:t>
            </a:r>
          </a:p>
          <a:p>
            <a:r>
              <a:rPr lang="en-US" dirty="0"/>
              <a:t>*DOB required</a:t>
            </a:r>
          </a:p>
          <a:p>
            <a:r>
              <a:rPr lang="en-US" dirty="0"/>
              <a:t>*Legion Only</a:t>
            </a:r>
          </a:p>
        </p:txBody>
      </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PAID UP FOR LIFE</a:t>
            </a:r>
          </a:p>
        </p:txBody>
      </p:sp>
      <p:sp>
        <p:nvSpPr>
          <p:cNvPr id="14" name="Rectangle: Rounded Corners 13">
            <a:extLst>
              <a:ext uri="{FF2B5EF4-FFF2-40B4-BE49-F238E27FC236}">
                <a16:creationId xmlns:a16="http://schemas.microsoft.com/office/drawing/2014/main" id="{200888B7-48F8-5830-CEB7-701B1B6FCB32}"/>
              </a:ext>
            </a:extLst>
          </p:cNvPr>
          <p:cNvSpPr/>
          <p:nvPr/>
        </p:nvSpPr>
        <p:spPr>
          <a:xfrm>
            <a:off x="6231653" y="5243459"/>
            <a:ext cx="1590132" cy="32290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94110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omputer&#10;&#10;Description automatically generated">
            <a:extLst>
              <a:ext uri="{FF2B5EF4-FFF2-40B4-BE49-F238E27FC236}">
                <a16:creationId xmlns:a16="http://schemas.microsoft.com/office/drawing/2014/main" id="{9A05B6E5-1BA0-8842-C9D6-2350CFF54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629" y="109075"/>
            <a:ext cx="10873145" cy="9661708"/>
          </a:xfrm>
          <a:prstGeom prst="rect">
            <a:avLst/>
          </a:prstGeom>
          <a:ln w="19050">
            <a:noFill/>
          </a:ln>
        </p:spPr>
      </p:pic>
      <p:sp>
        <p:nvSpPr>
          <p:cNvPr id="3" name="Content Placeholder 2">
            <a:extLst>
              <a:ext uri="{FF2B5EF4-FFF2-40B4-BE49-F238E27FC236}">
                <a16:creationId xmlns:a16="http://schemas.microsoft.com/office/drawing/2014/main" id="{8E0CA750-0821-472D-434C-3FD6C0E47F0F}"/>
              </a:ext>
            </a:extLst>
          </p:cNvPr>
          <p:cNvSpPr>
            <a:spLocks noGrp="1"/>
          </p:cNvSpPr>
          <p:nvPr>
            <p:ph sz="half" idx="2"/>
          </p:nvPr>
        </p:nvSpPr>
        <p:spPr>
          <a:xfrm>
            <a:off x="354181" y="1471169"/>
            <a:ext cx="5499955" cy="5753507"/>
          </a:xfrm>
        </p:spPr>
        <p:txBody>
          <a:bodyPr/>
          <a:lstStyle/>
          <a:p>
            <a:r>
              <a:rPr lang="en-US" dirty="0"/>
              <a:t>View provider contact information and discount codes.</a:t>
            </a:r>
          </a:p>
        </p:txBody>
      </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MEMBER DISCOUNTS</a:t>
            </a:r>
          </a:p>
        </p:txBody>
      </p:sp>
      <p:sp>
        <p:nvSpPr>
          <p:cNvPr id="14" name="Rectangle: Rounded Corners 13">
            <a:extLst>
              <a:ext uri="{FF2B5EF4-FFF2-40B4-BE49-F238E27FC236}">
                <a16:creationId xmlns:a16="http://schemas.microsoft.com/office/drawing/2014/main" id="{200888B7-48F8-5830-CEB7-701B1B6FCB32}"/>
              </a:ext>
            </a:extLst>
          </p:cNvPr>
          <p:cNvSpPr/>
          <p:nvPr/>
        </p:nvSpPr>
        <p:spPr>
          <a:xfrm>
            <a:off x="6173024" y="5495643"/>
            <a:ext cx="1590132" cy="32290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 name="Picture 1">
            <a:extLst>
              <a:ext uri="{FF2B5EF4-FFF2-40B4-BE49-F238E27FC236}">
                <a16:creationId xmlns:a16="http://schemas.microsoft.com/office/drawing/2014/main" id="{86C430F8-8B1E-0626-4455-88A8BFD2AD77}"/>
              </a:ext>
            </a:extLst>
          </p:cNvPr>
          <p:cNvPicPr>
            <a:picLocks noChangeAspect="1"/>
          </p:cNvPicPr>
          <p:nvPr/>
        </p:nvPicPr>
        <p:blipFill>
          <a:blip r:embed="rId4"/>
          <a:stretch>
            <a:fillRect/>
          </a:stretch>
        </p:blipFill>
        <p:spPr>
          <a:xfrm>
            <a:off x="8570875" y="1981200"/>
            <a:ext cx="8229537" cy="8891684"/>
          </a:xfrm>
          <a:prstGeom prst="rect">
            <a:avLst/>
          </a:prstGeom>
          <a:ln w="76200">
            <a:solidFill>
              <a:srgbClr val="FFC000"/>
            </a:solidFill>
          </a:ln>
        </p:spPr>
      </p:pic>
    </p:spTree>
    <p:extLst>
      <p:ext uri="{BB962C8B-B14F-4D97-AF65-F5344CB8AC3E}">
        <p14:creationId xmlns:p14="http://schemas.microsoft.com/office/powerpoint/2010/main" val="406387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883B98F6-EDD5-74D3-1B38-84FD5A0FD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629" y="109075"/>
            <a:ext cx="10873145" cy="9661708"/>
          </a:xfrm>
          <a:prstGeom prst="rect">
            <a:avLst/>
          </a:prstGeom>
          <a:ln w="19050">
            <a:noFill/>
          </a:ln>
        </p:spPr>
      </p:pic>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COMMITTEES</a:t>
            </a:r>
          </a:p>
        </p:txBody>
      </p:sp>
      <p:sp>
        <p:nvSpPr>
          <p:cNvPr id="14" name="Rectangle: Rounded Corners 13">
            <a:extLst>
              <a:ext uri="{FF2B5EF4-FFF2-40B4-BE49-F238E27FC236}">
                <a16:creationId xmlns:a16="http://schemas.microsoft.com/office/drawing/2014/main" id="{200888B7-48F8-5830-CEB7-701B1B6FCB32}"/>
              </a:ext>
            </a:extLst>
          </p:cNvPr>
          <p:cNvSpPr/>
          <p:nvPr/>
        </p:nvSpPr>
        <p:spPr>
          <a:xfrm>
            <a:off x="6231653" y="5785909"/>
            <a:ext cx="1590132" cy="32290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Content Placeholder 2">
            <a:extLst>
              <a:ext uri="{FF2B5EF4-FFF2-40B4-BE49-F238E27FC236}">
                <a16:creationId xmlns:a16="http://schemas.microsoft.com/office/drawing/2014/main" id="{36D93E76-6ED8-83E4-5B05-6BF7A4820760}"/>
              </a:ext>
            </a:extLst>
          </p:cNvPr>
          <p:cNvSpPr txBox="1">
            <a:spLocks/>
          </p:cNvSpPr>
          <p:nvPr/>
        </p:nvSpPr>
        <p:spPr>
          <a:xfrm>
            <a:off x="354181" y="1471169"/>
            <a:ext cx="5499955" cy="5753507"/>
          </a:xfrm>
          <a:prstGeom prst="rect">
            <a:avLst/>
          </a:prstGeom>
        </p:spPr>
        <p:txBody>
          <a:bodyPr vert="horz" lIns="91440" tIns="45720" rIns="91440" bIns="45720" rtlCol="0">
            <a:normAutofit/>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b="0" i="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b="0" i="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dirty="0"/>
              <a:t>Local, Department and National committees and commissions.</a:t>
            </a:r>
          </a:p>
          <a:p>
            <a:r>
              <a:rPr lang="en-US" dirty="0"/>
              <a:t>Past, Current, Future</a:t>
            </a:r>
          </a:p>
          <a:p>
            <a:r>
              <a:rPr lang="en-US" dirty="0"/>
              <a:t>Contact Department if officer information is incorrect.</a:t>
            </a:r>
          </a:p>
        </p:txBody>
      </p:sp>
      <p:grpSp>
        <p:nvGrpSpPr>
          <p:cNvPr id="28" name="Group 27">
            <a:extLst>
              <a:ext uri="{FF2B5EF4-FFF2-40B4-BE49-F238E27FC236}">
                <a16:creationId xmlns:a16="http://schemas.microsoft.com/office/drawing/2014/main" id="{469CE283-9848-0C1D-ED15-C5421FC1D170}"/>
              </a:ext>
            </a:extLst>
          </p:cNvPr>
          <p:cNvGrpSpPr/>
          <p:nvPr/>
        </p:nvGrpSpPr>
        <p:grpSpPr>
          <a:xfrm>
            <a:off x="8478534" y="2000250"/>
            <a:ext cx="7943850" cy="7377575"/>
            <a:chOff x="10706100" y="2266950"/>
            <a:chExt cx="7943850" cy="7377575"/>
          </a:xfrm>
        </p:grpSpPr>
        <p:sp>
          <p:nvSpPr>
            <p:cNvPr id="24" name="Rectangle 23">
              <a:extLst>
                <a:ext uri="{FF2B5EF4-FFF2-40B4-BE49-F238E27FC236}">
                  <a16:creationId xmlns:a16="http://schemas.microsoft.com/office/drawing/2014/main" id="{B8A0AA6A-82D8-82EE-9C9D-73B43FFA4C2D}"/>
                </a:ext>
              </a:extLst>
            </p:cNvPr>
            <p:cNvSpPr/>
            <p:nvPr/>
          </p:nvSpPr>
          <p:spPr>
            <a:xfrm>
              <a:off x="10706100" y="2266950"/>
              <a:ext cx="7943850" cy="7377575"/>
            </a:xfrm>
            <a:prstGeom prst="rect">
              <a:avLst/>
            </a:prstGeom>
            <a:solidFill>
              <a:schemeClr val="bg1"/>
            </a:solid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E0632FD5-A9BE-9745-A37D-C8786C980017}"/>
                </a:ext>
              </a:extLst>
            </p:cNvPr>
            <p:cNvPicPr>
              <a:picLocks noChangeAspect="1"/>
            </p:cNvPicPr>
            <p:nvPr/>
          </p:nvPicPr>
          <p:blipFill>
            <a:blip r:embed="rId4"/>
            <a:stretch>
              <a:fillRect/>
            </a:stretch>
          </p:blipFill>
          <p:spPr>
            <a:xfrm>
              <a:off x="10804927" y="3679833"/>
              <a:ext cx="7708993" cy="1084342"/>
            </a:xfrm>
            <a:prstGeom prst="rect">
              <a:avLst/>
            </a:prstGeom>
          </p:spPr>
        </p:pic>
        <p:pic>
          <p:nvPicPr>
            <p:cNvPr id="19" name="Picture 18">
              <a:extLst>
                <a:ext uri="{FF2B5EF4-FFF2-40B4-BE49-F238E27FC236}">
                  <a16:creationId xmlns:a16="http://schemas.microsoft.com/office/drawing/2014/main" id="{98C48752-5FA3-1A42-CF8E-A62FA188B286}"/>
                </a:ext>
              </a:extLst>
            </p:cNvPr>
            <p:cNvPicPr>
              <a:picLocks noChangeAspect="1"/>
            </p:cNvPicPr>
            <p:nvPr/>
          </p:nvPicPr>
          <p:blipFill>
            <a:blip r:embed="rId5"/>
            <a:stretch>
              <a:fillRect/>
            </a:stretch>
          </p:blipFill>
          <p:spPr>
            <a:xfrm>
              <a:off x="10804927" y="4788804"/>
              <a:ext cx="7708993" cy="2237550"/>
            </a:xfrm>
            <a:prstGeom prst="rect">
              <a:avLst/>
            </a:prstGeom>
          </p:spPr>
        </p:pic>
        <p:pic>
          <p:nvPicPr>
            <p:cNvPr id="27" name="Picture 26">
              <a:extLst>
                <a:ext uri="{FF2B5EF4-FFF2-40B4-BE49-F238E27FC236}">
                  <a16:creationId xmlns:a16="http://schemas.microsoft.com/office/drawing/2014/main" id="{6152D6BD-3166-FA95-3FE2-16905B32A765}"/>
                </a:ext>
              </a:extLst>
            </p:cNvPr>
            <p:cNvPicPr>
              <a:picLocks noChangeAspect="1"/>
            </p:cNvPicPr>
            <p:nvPr/>
          </p:nvPicPr>
          <p:blipFill>
            <a:blip r:embed="rId4"/>
            <a:stretch>
              <a:fillRect/>
            </a:stretch>
          </p:blipFill>
          <p:spPr>
            <a:xfrm>
              <a:off x="10807607" y="2554942"/>
              <a:ext cx="7708993" cy="1084342"/>
            </a:xfrm>
            <a:prstGeom prst="rect">
              <a:avLst/>
            </a:prstGeom>
          </p:spPr>
        </p:pic>
        <p:pic>
          <p:nvPicPr>
            <p:cNvPr id="23" name="Picture 22">
              <a:extLst>
                <a:ext uri="{FF2B5EF4-FFF2-40B4-BE49-F238E27FC236}">
                  <a16:creationId xmlns:a16="http://schemas.microsoft.com/office/drawing/2014/main" id="{737A8E09-5E56-3DD1-8CBE-0C489E954484}"/>
                </a:ext>
              </a:extLst>
            </p:cNvPr>
            <p:cNvPicPr>
              <a:picLocks noChangeAspect="1"/>
            </p:cNvPicPr>
            <p:nvPr/>
          </p:nvPicPr>
          <p:blipFill>
            <a:blip r:embed="rId6"/>
            <a:stretch>
              <a:fillRect/>
            </a:stretch>
          </p:blipFill>
          <p:spPr>
            <a:xfrm>
              <a:off x="10807607" y="2414966"/>
              <a:ext cx="4452361" cy="457603"/>
            </a:xfrm>
            <a:prstGeom prst="rect">
              <a:avLst/>
            </a:prstGeom>
          </p:spPr>
        </p:pic>
      </p:grpSp>
    </p:spTree>
    <p:extLst>
      <p:ext uri="{BB962C8B-B14F-4D97-AF65-F5344CB8AC3E}">
        <p14:creationId xmlns:p14="http://schemas.microsoft.com/office/powerpoint/2010/main" val="169552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7E26C75A-DDA8-FB5E-3978-137E1CB9A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629" y="109075"/>
            <a:ext cx="10873145" cy="9661708"/>
          </a:xfrm>
          <a:prstGeom prst="rect">
            <a:avLst/>
          </a:prstGeom>
          <a:ln w="19050">
            <a:noFill/>
          </a:ln>
        </p:spPr>
      </p:pic>
      <p:sp>
        <p:nvSpPr>
          <p:cNvPr id="3" name="Content Placeholder 2">
            <a:extLst>
              <a:ext uri="{FF2B5EF4-FFF2-40B4-BE49-F238E27FC236}">
                <a16:creationId xmlns:a16="http://schemas.microsoft.com/office/drawing/2014/main" id="{8E0CA750-0821-472D-434C-3FD6C0E47F0F}"/>
              </a:ext>
            </a:extLst>
          </p:cNvPr>
          <p:cNvSpPr>
            <a:spLocks noGrp="1"/>
          </p:cNvSpPr>
          <p:nvPr>
            <p:ph sz="half" idx="2"/>
          </p:nvPr>
        </p:nvSpPr>
        <p:spPr>
          <a:xfrm>
            <a:off x="354181" y="1430529"/>
            <a:ext cx="7335743" cy="5753507"/>
          </a:xfrm>
        </p:spPr>
        <p:txBody>
          <a:bodyPr/>
          <a:lstStyle/>
          <a:p>
            <a:r>
              <a:rPr lang="en-US" dirty="0"/>
              <a:t>Digital only</a:t>
            </a:r>
          </a:p>
        </p:txBody>
      </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DISPATCH</a:t>
            </a:r>
          </a:p>
        </p:txBody>
      </p:sp>
      <p:sp>
        <p:nvSpPr>
          <p:cNvPr id="14" name="Rectangle: Rounded Corners 13">
            <a:extLst>
              <a:ext uri="{FF2B5EF4-FFF2-40B4-BE49-F238E27FC236}">
                <a16:creationId xmlns:a16="http://schemas.microsoft.com/office/drawing/2014/main" id="{200888B7-48F8-5830-CEB7-701B1B6FCB32}"/>
              </a:ext>
            </a:extLst>
          </p:cNvPr>
          <p:cNvSpPr/>
          <p:nvPr/>
        </p:nvSpPr>
        <p:spPr>
          <a:xfrm>
            <a:off x="6214166" y="6589659"/>
            <a:ext cx="1590132" cy="32290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5" name="Picture 14">
            <a:extLst>
              <a:ext uri="{FF2B5EF4-FFF2-40B4-BE49-F238E27FC236}">
                <a16:creationId xmlns:a16="http://schemas.microsoft.com/office/drawing/2014/main" id="{00F92DCE-1C35-A8F0-F43D-EFC700C4839A}"/>
              </a:ext>
            </a:extLst>
          </p:cNvPr>
          <p:cNvPicPr>
            <a:picLocks noChangeAspect="1"/>
          </p:cNvPicPr>
          <p:nvPr/>
        </p:nvPicPr>
        <p:blipFill>
          <a:blip r:embed="rId4"/>
          <a:stretch>
            <a:fillRect/>
          </a:stretch>
        </p:blipFill>
        <p:spPr>
          <a:xfrm>
            <a:off x="8670131" y="2301598"/>
            <a:ext cx="7726896" cy="6286142"/>
          </a:xfrm>
          <a:prstGeom prst="rect">
            <a:avLst/>
          </a:prstGeom>
          <a:ln w="76200">
            <a:solidFill>
              <a:srgbClr val="FFC000"/>
            </a:solidFill>
          </a:ln>
        </p:spPr>
      </p:pic>
    </p:spTree>
    <p:extLst>
      <p:ext uri="{BB962C8B-B14F-4D97-AF65-F5344CB8AC3E}">
        <p14:creationId xmlns:p14="http://schemas.microsoft.com/office/powerpoint/2010/main" val="42262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F1AFF89-1D2F-C065-83B6-0CE40F06E03D}"/>
              </a:ext>
            </a:extLst>
          </p:cNvPr>
          <p:cNvGrpSpPr/>
          <p:nvPr/>
        </p:nvGrpSpPr>
        <p:grpSpPr>
          <a:xfrm>
            <a:off x="5761002" y="145464"/>
            <a:ext cx="11098248" cy="9616440"/>
            <a:chOff x="0" y="1095114"/>
            <a:chExt cx="9026124" cy="7629714"/>
          </a:xfrm>
        </p:grpSpPr>
        <p:pic>
          <p:nvPicPr>
            <p:cNvPr id="6" name="Picture 5">
              <a:extLst>
                <a:ext uri="{FF2B5EF4-FFF2-40B4-BE49-F238E27FC236}">
                  <a16:creationId xmlns:a16="http://schemas.microsoft.com/office/drawing/2014/main" id="{8D2BEE59-76AF-79FC-0AD7-8A974B14EAC6}"/>
                </a:ext>
              </a:extLst>
            </p:cNvPr>
            <p:cNvPicPr>
              <a:picLocks noChangeAspect="1"/>
            </p:cNvPicPr>
            <p:nvPr/>
          </p:nvPicPr>
          <p:blipFill>
            <a:blip r:embed="rId3"/>
            <a:stretch>
              <a:fillRect/>
            </a:stretch>
          </p:blipFill>
          <p:spPr>
            <a:xfrm>
              <a:off x="117876" y="1095114"/>
              <a:ext cx="8908248" cy="3217521"/>
            </a:xfrm>
            <a:prstGeom prst="rect">
              <a:avLst/>
            </a:prstGeom>
          </p:spPr>
        </p:pic>
        <p:pic>
          <p:nvPicPr>
            <p:cNvPr id="7" name="Picture 6">
              <a:extLst>
                <a:ext uri="{FF2B5EF4-FFF2-40B4-BE49-F238E27FC236}">
                  <a16:creationId xmlns:a16="http://schemas.microsoft.com/office/drawing/2014/main" id="{82DBEB72-7BF7-43A3-5D96-A754A4376B6F}"/>
                </a:ext>
              </a:extLst>
            </p:cNvPr>
            <p:cNvPicPr>
              <a:picLocks noChangeAspect="1"/>
            </p:cNvPicPr>
            <p:nvPr/>
          </p:nvPicPr>
          <p:blipFill>
            <a:blip r:embed="rId4"/>
            <a:stretch>
              <a:fillRect/>
            </a:stretch>
          </p:blipFill>
          <p:spPr>
            <a:xfrm>
              <a:off x="0" y="4312635"/>
              <a:ext cx="8890348" cy="4412193"/>
            </a:xfrm>
            <a:prstGeom prst="rect">
              <a:avLst/>
            </a:prstGeom>
          </p:spPr>
        </p:pic>
      </p:grpSp>
      <p:sp>
        <p:nvSpPr>
          <p:cNvPr id="2" name="Content Placeholder 1">
            <a:extLst>
              <a:ext uri="{FF2B5EF4-FFF2-40B4-BE49-F238E27FC236}">
                <a16:creationId xmlns:a16="http://schemas.microsoft.com/office/drawing/2014/main" id="{8D9E32E1-3E6F-AD81-A69D-8068E83C15D9}"/>
              </a:ext>
            </a:extLst>
          </p:cNvPr>
          <p:cNvSpPr>
            <a:spLocks noGrp="1"/>
          </p:cNvSpPr>
          <p:nvPr>
            <p:ph idx="1"/>
          </p:nvPr>
        </p:nvSpPr>
        <p:spPr>
          <a:xfrm>
            <a:off x="298415" y="1475577"/>
            <a:ext cx="5295641" cy="6956214"/>
          </a:xfrm>
        </p:spPr>
        <p:txBody>
          <a:bodyPr/>
          <a:lstStyle/>
          <a:p>
            <a:r>
              <a:rPr lang="en-US" dirty="0"/>
              <a:t>National HQ public website</a:t>
            </a:r>
          </a:p>
          <a:p>
            <a:r>
              <a:rPr lang="en-US" dirty="0"/>
              <a:t>Department contact information</a:t>
            </a:r>
          </a:p>
          <a:p>
            <a:r>
              <a:rPr lang="en-US" dirty="0"/>
              <a:t>American Legion programs and services</a:t>
            </a:r>
          </a:p>
        </p:txBody>
      </p:sp>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LEGION.ORG</a:t>
            </a:r>
          </a:p>
        </p:txBody>
      </p:sp>
      <p:pic>
        <p:nvPicPr>
          <p:cNvPr id="8" name="Picture 7">
            <a:extLst>
              <a:ext uri="{FF2B5EF4-FFF2-40B4-BE49-F238E27FC236}">
                <a16:creationId xmlns:a16="http://schemas.microsoft.com/office/drawing/2014/main" id="{7580B11E-254A-98DA-02AA-8D04EC9E2AB1}"/>
              </a:ext>
            </a:extLst>
          </p:cNvPr>
          <p:cNvPicPr>
            <a:picLocks noChangeAspect="1"/>
          </p:cNvPicPr>
          <p:nvPr/>
        </p:nvPicPr>
        <p:blipFill>
          <a:blip r:embed="rId5"/>
          <a:stretch>
            <a:fillRect/>
          </a:stretch>
        </p:blipFill>
        <p:spPr>
          <a:xfrm>
            <a:off x="13437233" y="394252"/>
            <a:ext cx="3207021" cy="962108"/>
          </a:xfrm>
          <a:prstGeom prst="rect">
            <a:avLst/>
          </a:prstGeom>
        </p:spPr>
      </p:pic>
    </p:spTree>
    <p:extLst>
      <p:ext uri="{BB962C8B-B14F-4D97-AF65-F5344CB8AC3E}">
        <p14:creationId xmlns:p14="http://schemas.microsoft.com/office/powerpoint/2010/main" val="331485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omputer&#10;&#10;Description automatically generated">
            <a:extLst>
              <a:ext uri="{FF2B5EF4-FFF2-40B4-BE49-F238E27FC236}">
                <a16:creationId xmlns:a16="http://schemas.microsoft.com/office/drawing/2014/main" id="{9EA9AFD1-514A-6A3C-C242-D0B78E5AE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629" y="109075"/>
            <a:ext cx="10873145" cy="9661708"/>
          </a:xfrm>
          <a:prstGeom prst="rect">
            <a:avLst/>
          </a:prstGeom>
          <a:ln w="19050">
            <a:noFill/>
          </a:ln>
        </p:spPr>
      </p:pic>
      <p:sp>
        <p:nvSpPr>
          <p:cNvPr id="3" name="Content Placeholder 2">
            <a:extLst>
              <a:ext uri="{FF2B5EF4-FFF2-40B4-BE49-F238E27FC236}">
                <a16:creationId xmlns:a16="http://schemas.microsoft.com/office/drawing/2014/main" id="{8E0CA750-0821-472D-434C-3FD6C0E47F0F}"/>
              </a:ext>
            </a:extLst>
          </p:cNvPr>
          <p:cNvSpPr>
            <a:spLocks noGrp="1"/>
          </p:cNvSpPr>
          <p:nvPr>
            <p:ph sz="half" idx="2"/>
          </p:nvPr>
        </p:nvSpPr>
        <p:spPr>
          <a:xfrm>
            <a:off x="199456" y="1389932"/>
            <a:ext cx="5680942" cy="5753507"/>
          </a:xfrm>
        </p:spPr>
        <p:txBody>
          <a:bodyPr/>
          <a:lstStyle/>
          <a:p>
            <a:r>
              <a:rPr lang="en-US" dirty="0" err="1"/>
              <a:t>Opt</a:t>
            </a:r>
            <a:r>
              <a:rPr lang="en-US" dirty="0"/>
              <a:t> in and out of national newsletters.</a:t>
            </a:r>
          </a:p>
        </p:txBody>
      </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E-NEWSLETTERS</a:t>
            </a:r>
          </a:p>
        </p:txBody>
      </p:sp>
      <p:sp>
        <p:nvSpPr>
          <p:cNvPr id="14" name="Rectangle: Rounded Corners 13">
            <a:extLst>
              <a:ext uri="{FF2B5EF4-FFF2-40B4-BE49-F238E27FC236}">
                <a16:creationId xmlns:a16="http://schemas.microsoft.com/office/drawing/2014/main" id="{200888B7-48F8-5830-CEB7-701B1B6FCB32}"/>
              </a:ext>
            </a:extLst>
          </p:cNvPr>
          <p:cNvSpPr/>
          <p:nvPr/>
        </p:nvSpPr>
        <p:spPr>
          <a:xfrm>
            <a:off x="6199286" y="6820537"/>
            <a:ext cx="1590132" cy="32290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 name="Picture 1">
            <a:extLst>
              <a:ext uri="{FF2B5EF4-FFF2-40B4-BE49-F238E27FC236}">
                <a16:creationId xmlns:a16="http://schemas.microsoft.com/office/drawing/2014/main" id="{A813F699-B71D-2FB4-FF58-9BD5876DF757}"/>
              </a:ext>
            </a:extLst>
          </p:cNvPr>
          <p:cNvPicPr>
            <a:picLocks noChangeAspect="1"/>
          </p:cNvPicPr>
          <p:nvPr/>
        </p:nvPicPr>
        <p:blipFill>
          <a:blip r:embed="rId4"/>
          <a:stretch>
            <a:fillRect/>
          </a:stretch>
        </p:blipFill>
        <p:spPr>
          <a:xfrm>
            <a:off x="8457182" y="1597216"/>
            <a:ext cx="8021068" cy="8047309"/>
          </a:xfrm>
          <a:prstGeom prst="rect">
            <a:avLst/>
          </a:prstGeom>
          <a:ln w="76200">
            <a:solidFill>
              <a:srgbClr val="FFC000"/>
            </a:solidFill>
          </a:ln>
        </p:spPr>
      </p:pic>
      <p:pic>
        <p:nvPicPr>
          <p:cNvPr id="16" name="Picture 15">
            <a:extLst>
              <a:ext uri="{FF2B5EF4-FFF2-40B4-BE49-F238E27FC236}">
                <a16:creationId xmlns:a16="http://schemas.microsoft.com/office/drawing/2014/main" id="{6F9C83BC-C042-BD0F-BD51-BBE54FB81FF4}"/>
              </a:ext>
            </a:extLst>
          </p:cNvPr>
          <p:cNvPicPr>
            <a:picLocks noChangeAspect="1"/>
          </p:cNvPicPr>
          <p:nvPr/>
        </p:nvPicPr>
        <p:blipFill>
          <a:blip r:embed="rId5"/>
          <a:stretch>
            <a:fillRect/>
          </a:stretch>
        </p:blipFill>
        <p:spPr>
          <a:xfrm>
            <a:off x="10940140" y="6949022"/>
            <a:ext cx="5195063" cy="1871127"/>
          </a:xfrm>
          <a:prstGeom prst="rect">
            <a:avLst/>
          </a:prstGeom>
          <a:ln w="28575">
            <a:solidFill>
              <a:schemeClr val="accent5">
                <a:lumMod val="60000"/>
                <a:lumOff val="40000"/>
              </a:schemeClr>
            </a:solidFill>
          </a:ln>
        </p:spPr>
      </p:pic>
    </p:spTree>
    <p:extLst>
      <p:ext uri="{BB962C8B-B14F-4D97-AF65-F5344CB8AC3E}">
        <p14:creationId xmlns:p14="http://schemas.microsoft.com/office/powerpoint/2010/main" val="299590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computer&#10;&#10;Description automatically generated">
            <a:extLst>
              <a:ext uri="{FF2B5EF4-FFF2-40B4-BE49-F238E27FC236}">
                <a16:creationId xmlns:a16="http://schemas.microsoft.com/office/drawing/2014/main" id="{783766B9-C332-760B-D738-FDAEB48B8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629" y="109075"/>
            <a:ext cx="10873145" cy="9661708"/>
          </a:xfrm>
          <a:prstGeom prst="rect">
            <a:avLst/>
          </a:prstGeom>
          <a:ln w="19050">
            <a:noFill/>
          </a:ln>
        </p:spPr>
      </p:pic>
      <p:sp>
        <p:nvSpPr>
          <p:cNvPr id="3" name="Content Placeholder 2">
            <a:extLst>
              <a:ext uri="{FF2B5EF4-FFF2-40B4-BE49-F238E27FC236}">
                <a16:creationId xmlns:a16="http://schemas.microsoft.com/office/drawing/2014/main" id="{8E0CA750-0821-472D-434C-3FD6C0E47F0F}"/>
              </a:ext>
            </a:extLst>
          </p:cNvPr>
          <p:cNvSpPr>
            <a:spLocks noGrp="1"/>
          </p:cNvSpPr>
          <p:nvPr>
            <p:ph sz="half" idx="2"/>
          </p:nvPr>
        </p:nvSpPr>
        <p:spPr>
          <a:xfrm>
            <a:off x="354181" y="1353755"/>
            <a:ext cx="5376059" cy="5753507"/>
          </a:xfrm>
        </p:spPr>
        <p:txBody>
          <a:bodyPr/>
          <a:lstStyle/>
          <a:p>
            <a:r>
              <a:rPr lang="en-US" dirty="0"/>
              <a:t>12-month subscription included with membership.</a:t>
            </a:r>
          </a:p>
          <a:p>
            <a:r>
              <a:rPr lang="en-US" dirty="0"/>
              <a:t>Digital current and past issues.</a:t>
            </a:r>
          </a:p>
          <a:p>
            <a:r>
              <a:rPr lang="en-US" dirty="0"/>
              <a:t>Current members only.</a:t>
            </a:r>
          </a:p>
        </p:txBody>
      </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TAL MAGAZINE</a:t>
            </a:r>
          </a:p>
        </p:txBody>
      </p:sp>
      <p:sp>
        <p:nvSpPr>
          <p:cNvPr id="14" name="Rectangle: Rounded Corners 13">
            <a:extLst>
              <a:ext uri="{FF2B5EF4-FFF2-40B4-BE49-F238E27FC236}">
                <a16:creationId xmlns:a16="http://schemas.microsoft.com/office/drawing/2014/main" id="{200888B7-48F8-5830-CEB7-701B1B6FCB32}"/>
              </a:ext>
            </a:extLst>
          </p:cNvPr>
          <p:cNvSpPr/>
          <p:nvPr/>
        </p:nvSpPr>
        <p:spPr>
          <a:xfrm>
            <a:off x="6273739" y="7108874"/>
            <a:ext cx="1590132" cy="32290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 name="Picture 1">
            <a:extLst>
              <a:ext uri="{FF2B5EF4-FFF2-40B4-BE49-F238E27FC236}">
                <a16:creationId xmlns:a16="http://schemas.microsoft.com/office/drawing/2014/main" id="{8F953916-70B1-3895-2B16-3C1B8FFCDB3D}"/>
              </a:ext>
            </a:extLst>
          </p:cNvPr>
          <p:cNvPicPr>
            <a:picLocks noChangeAspect="1"/>
          </p:cNvPicPr>
          <p:nvPr/>
        </p:nvPicPr>
        <p:blipFill>
          <a:blip r:embed="rId4"/>
          <a:stretch>
            <a:fillRect/>
          </a:stretch>
        </p:blipFill>
        <p:spPr>
          <a:xfrm>
            <a:off x="8670131" y="1978673"/>
            <a:ext cx="7770019" cy="8611260"/>
          </a:xfrm>
          <a:prstGeom prst="rect">
            <a:avLst/>
          </a:prstGeom>
          <a:ln w="76200">
            <a:solidFill>
              <a:srgbClr val="FFC000"/>
            </a:solidFill>
          </a:ln>
        </p:spPr>
      </p:pic>
    </p:spTree>
    <p:extLst>
      <p:ext uri="{BB962C8B-B14F-4D97-AF65-F5344CB8AC3E}">
        <p14:creationId xmlns:p14="http://schemas.microsoft.com/office/powerpoint/2010/main" val="108367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omputer&#10;&#10;Description automatically generated">
            <a:extLst>
              <a:ext uri="{FF2B5EF4-FFF2-40B4-BE49-F238E27FC236}">
                <a16:creationId xmlns:a16="http://schemas.microsoft.com/office/drawing/2014/main" id="{135BB29A-C9B1-4EDD-5334-D638097A0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629" y="109075"/>
            <a:ext cx="10873145" cy="9661708"/>
          </a:xfrm>
          <a:prstGeom prst="rect">
            <a:avLst/>
          </a:prstGeom>
          <a:ln w="19050">
            <a:noFill/>
          </a:ln>
        </p:spPr>
      </p:pic>
      <p:sp>
        <p:nvSpPr>
          <p:cNvPr id="3" name="Content Placeholder 2">
            <a:extLst>
              <a:ext uri="{FF2B5EF4-FFF2-40B4-BE49-F238E27FC236}">
                <a16:creationId xmlns:a16="http://schemas.microsoft.com/office/drawing/2014/main" id="{8E0CA750-0821-472D-434C-3FD6C0E47F0F}"/>
              </a:ext>
            </a:extLst>
          </p:cNvPr>
          <p:cNvSpPr>
            <a:spLocks noGrp="1"/>
          </p:cNvSpPr>
          <p:nvPr>
            <p:ph sz="half" idx="2"/>
          </p:nvPr>
        </p:nvSpPr>
        <p:spPr>
          <a:xfrm>
            <a:off x="244271" y="1398914"/>
            <a:ext cx="7335743" cy="5753507"/>
          </a:xfrm>
        </p:spPr>
        <p:txBody>
          <a:bodyPr/>
          <a:lstStyle/>
          <a:p>
            <a:r>
              <a:rPr lang="en-US" dirty="0"/>
              <a:t>Membership Dues</a:t>
            </a:r>
          </a:p>
          <a:p>
            <a:r>
              <a:rPr lang="en-US" dirty="0"/>
              <a:t>Pay Open Orders</a:t>
            </a:r>
          </a:p>
          <a:p>
            <a:r>
              <a:rPr lang="en-US" dirty="0"/>
              <a:t>Donation History</a:t>
            </a:r>
          </a:p>
          <a:p>
            <a:r>
              <a:rPr lang="en-US" dirty="0"/>
              <a:t>Donation Summary</a:t>
            </a:r>
          </a:p>
          <a:p>
            <a:r>
              <a:rPr lang="en-US" dirty="0"/>
              <a:t>Saved Credit Cards</a:t>
            </a:r>
          </a:p>
        </p:txBody>
      </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PURCHASES</a:t>
            </a:r>
          </a:p>
        </p:txBody>
      </p:sp>
      <p:sp>
        <p:nvSpPr>
          <p:cNvPr id="14" name="Rectangle: Rounded Corners 13">
            <a:extLst>
              <a:ext uri="{FF2B5EF4-FFF2-40B4-BE49-F238E27FC236}">
                <a16:creationId xmlns:a16="http://schemas.microsoft.com/office/drawing/2014/main" id="{200888B7-48F8-5830-CEB7-701B1B6FCB32}"/>
              </a:ext>
            </a:extLst>
          </p:cNvPr>
          <p:cNvSpPr/>
          <p:nvPr/>
        </p:nvSpPr>
        <p:spPr>
          <a:xfrm>
            <a:off x="6045912" y="7474932"/>
            <a:ext cx="1707438" cy="1821468"/>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 name="Picture 1">
            <a:extLst>
              <a:ext uri="{FF2B5EF4-FFF2-40B4-BE49-F238E27FC236}">
                <a16:creationId xmlns:a16="http://schemas.microsoft.com/office/drawing/2014/main" id="{BB6C99AD-693E-B513-FDDE-4D9A8D3547D0}"/>
              </a:ext>
            </a:extLst>
          </p:cNvPr>
          <p:cNvPicPr>
            <a:picLocks noChangeAspect="1"/>
          </p:cNvPicPr>
          <p:nvPr/>
        </p:nvPicPr>
        <p:blipFill>
          <a:blip r:embed="rId4"/>
          <a:stretch>
            <a:fillRect/>
          </a:stretch>
        </p:blipFill>
        <p:spPr>
          <a:xfrm>
            <a:off x="8112613" y="1968514"/>
            <a:ext cx="8513161" cy="7327886"/>
          </a:xfrm>
          <a:prstGeom prst="rect">
            <a:avLst/>
          </a:prstGeom>
          <a:ln w="76200">
            <a:solidFill>
              <a:srgbClr val="FFC000"/>
            </a:solidFill>
          </a:ln>
        </p:spPr>
      </p:pic>
      <p:grpSp>
        <p:nvGrpSpPr>
          <p:cNvPr id="16" name="Group 15">
            <a:extLst>
              <a:ext uri="{FF2B5EF4-FFF2-40B4-BE49-F238E27FC236}">
                <a16:creationId xmlns:a16="http://schemas.microsoft.com/office/drawing/2014/main" id="{FD15B433-E4FF-5BF4-13E6-F9779665EE80}"/>
              </a:ext>
            </a:extLst>
          </p:cNvPr>
          <p:cNvGrpSpPr/>
          <p:nvPr/>
        </p:nvGrpSpPr>
        <p:grpSpPr>
          <a:xfrm>
            <a:off x="8285949" y="4275667"/>
            <a:ext cx="7239801" cy="4449233"/>
            <a:chOff x="2884652" y="2499515"/>
            <a:chExt cx="4449473" cy="2962523"/>
          </a:xfrm>
        </p:grpSpPr>
        <p:grpSp>
          <p:nvGrpSpPr>
            <p:cNvPr id="17" name="Group 16">
              <a:extLst>
                <a:ext uri="{FF2B5EF4-FFF2-40B4-BE49-F238E27FC236}">
                  <a16:creationId xmlns:a16="http://schemas.microsoft.com/office/drawing/2014/main" id="{BF8B0657-5FA3-A6C8-F7FA-165E4A86766B}"/>
                </a:ext>
              </a:extLst>
            </p:cNvPr>
            <p:cNvGrpSpPr/>
            <p:nvPr/>
          </p:nvGrpSpPr>
          <p:grpSpPr>
            <a:xfrm>
              <a:off x="2884652" y="2499515"/>
              <a:ext cx="4449473" cy="2962523"/>
              <a:chOff x="2821856" y="2553914"/>
              <a:chExt cx="4950920" cy="3339833"/>
            </a:xfrm>
          </p:grpSpPr>
          <p:pic>
            <p:nvPicPr>
              <p:cNvPr id="19" name="Picture 18">
                <a:extLst>
                  <a:ext uri="{FF2B5EF4-FFF2-40B4-BE49-F238E27FC236}">
                    <a16:creationId xmlns:a16="http://schemas.microsoft.com/office/drawing/2014/main" id="{7DD52CAA-2187-5F4D-D3A0-376258ADF1C2}"/>
                  </a:ext>
                </a:extLst>
              </p:cNvPr>
              <p:cNvPicPr>
                <a:picLocks noChangeAspect="1"/>
              </p:cNvPicPr>
              <p:nvPr/>
            </p:nvPicPr>
            <p:blipFill>
              <a:blip r:embed="rId5"/>
              <a:stretch>
                <a:fillRect/>
              </a:stretch>
            </p:blipFill>
            <p:spPr>
              <a:xfrm>
                <a:off x="2821856" y="2553914"/>
                <a:ext cx="1909320" cy="281703"/>
              </a:xfrm>
              <a:prstGeom prst="rect">
                <a:avLst/>
              </a:prstGeom>
              <a:ln>
                <a:solidFill>
                  <a:srgbClr val="FF0000"/>
                </a:solidFill>
              </a:ln>
            </p:spPr>
          </p:pic>
          <p:pic>
            <p:nvPicPr>
              <p:cNvPr id="20" name="Picture 19">
                <a:extLst>
                  <a:ext uri="{FF2B5EF4-FFF2-40B4-BE49-F238E27FC236}">
                    <a16:creationId xmlns:a16="http://schemas.microsoft.com/office/drawing/2014/main" id="{DFE493E2-D911-0D57-BD97-D75EAF12038D}"/>
                  </a:ext>
                </a:extLst>
              </p:cNvPr>
              <p:cNvPicPr>
                <a:picLocks noChangeAspect="1"/>
              </p:cNvPicPr>
              <p:nvPr/>
            </p:nvPicPr>
            <p:blipFill>
              <a:blip r:embed="rId6"/>
              <a:stretch>
                <a:fillRect/>
              </a:stretch>
            </p:blipFill>
            <p:spPr>
              <a:xfrm>
                <a:off x="2927552" y="3104898"/>
                <a:ext cx="4709652" cy="1315596"/>
              </a:xfrm>
              <a:prstGeom prst="rect">
                <a:avLst/>
              </a:prstGeom>
            </p:spPr>
          </p:pic>
          <p:pic>
            <p:nvPicPr>
              <p:cNvPr id="21" name="Picture 20">
                <a:extLst>
                  <a:ext uri="{FF2B5EF4-FFF2-40B4-BE49-F238E27FC236}">
                    <a16:creationId xmlns:a16="http://schemas.microsoft.com/office/drawing/2014/main" id="{2F87051E-700E-0294-2A5F-64599C66A75E}"/>
                  </a:ext>
                </a:extLst>
              </p:cNvPr>
              <p:cNvPicPr>
                <a:picLocks noChangeAspect="1"/>
              </p:cNvPicPr>
              <p:nvPr/>
            </p:nvPicPr>
            <p:blipFill>
              <a:blip r:embed="rId7"/>
              <a:stretch>
                <a:fillRect/>
              </a:stretch>
            </p:blipFill>
            <p:spPr>
              <a:xfrm>
                <a:off x="2927552" y="4495904"/>
                <a:ext cx="4845224" cy="1397843"/>
              </a:xfrm>
              <a:prstGeom prst="rect">
                <a:avLst/>
              </a:prstGeom>
            </p:spPr>
          </p:pic>
        </p:grpSp>
        <p:sp>
          <p:nvSpPr>
            <p:cNvPr id="18" name="Rectangle 17">
              <a:extLst>
                <a:ext uri="{FF2B5EF4-FFF2-40B4-BE49-F238E27FC236}">
                  <a16:creationId xmlns:a16="http://schemas.microsoft.com/office/drawing/2014/main" id="{B0DB3B6A-CDC3-553D-B623-B689E7AF17B6}"/>
                </a:ext>
              </a:extLst>
            </p:cNvPr>
            <p:cNvSpPr/>
            <p:nvPr/>
          </p:nvSpPr>
          <p:spPr>
            <a:xfrm>
              <a:off x="4866968" y="2743536"/>
              <a:ext cx="1003881" cy="2121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559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a:xfrm>
            <a:off x="481012" y="394252"/>
            <a:ext cx="4681537" cy="482048"/>
          </a:xfrm>
        </p:spPr>
        <p:txBody>
          <a:bodyPr>
            <a:normAutofit fontScale="77500" lnSpcReduction="20000"/>
          </a:bodyPr>
          <a:lstStyle/>
          <a:p>
            <a:r>
              <a:rPr lang="en-US" dirty="0"/>
              <a:t>MY ACCOUNT &amp; HELP RESOURCES</a:t>
            </a:r>
          </a:p>
        </p:txBody>
      </p:sp>
      <p:pic>
        <p:nvPicPr>
          <p:cNvPr id="15" name="Picture 14" descr="A screenshot of a computer&#10;&#10;Description automatically generated">
            <a:extLst>
              <a:ext uri="{FF2B5EF4-FFF2-40B4-BE49-F238E27FC236}">
                <a16:creationId xmlns:a16="http://schemas.microsoft.com/office/drawing/2014/main" id="{87D21B5B-7333-EB04-6447-E5F966F6E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894" y="149491"/>
            <a:ext cx="10565606" cy="9388434"/>
          </a:xfrm>
          <a:prstGeom prst="rect">
            <a:avLst/>
          </a:prstGeom>
          <a:ln w="19050">
            <a:solidFill>
              <a:schemeClr val="bg1"/>
            </a:solidFill>
          </a:ln>
        </p:spPr>
      </p:pic>
      <p:sp>
        <p:nvSpPr>
          <p:cNvPr id="14" name="Rectangle: Rounded Corners 13">
            <a:extLst>
              <a:ext uri="{FF2B5EF4-FFF2-40B4-BE49-F238E27FC236}">
                <a16:creationId xmlns:a16="http://schemas.microsoft.com/office/drawing/2014/main" id="{147A1AA5-3BC3-A2AA-A6AC-B0ED21D478CC}"/>
              </a:ext>
            </a:extLst>
          </p:cNvPr>
          <p:cNvSpPr/>
          <p:nvPr/>
        </p:nvSpPr>
        <p:spPr>
          <a:xfrm>
            <a:off x="11507178" y="1410322"/>
            <a:ext cx="1982868" cy="477038"/>
          </a:xfrm>
          <a:prstGeom prst="roundRect">
            <a:avLst/>
          </a:prstGeom>
          <a:noFill/>
          <a:ln w="762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3" name="Picture 12">
            <a:extLst>
              <a:ext uri="{FF2B5EF4-FFF2-40B4-BE49-F238E27FC236}">
                <a16:creationId xmlns:a16="http://schemas.microsoft.com/office/drawing/2014/main" id="{80B638FE-ED84-344D-21DF-9DCAE7979B90}"/>
              </a:ext>
            </a:extLst>
          </p:cNvPr>
          <p:cNvPicPr>
            <a:picLocks noChangeAspect="1"/>
          </p:cNvPicPr>
          <p:nvPr/>
        </p:nvPicPr>
        <p:blipFill>
          <a:blip r:embed="rId4"/>
          <a:stretch>
            <a:fillRect/>
          </a:stretch>
        </p:blipFill>
        <p:spPr>
          <a:xfrm>
            <a:off x="776553" y="1887360"/>
            <a:ext cx="3871912" cy="4572150"/>
          </a:xfrm>
          <a:prstGeom prst="rect">
            <a:avLst/>
          </a:prstGeom>
        </p:spPr>
      </p:pic>
      <p:sp>
        <p:nvSpPr>
          <p:cNvPr id="2" name="Rectangle 1">
            <a:extLst>
              <a:ext uri="{FF2B5EF4-FFF2-40B4-BE49-F238E27FC236}">
                <a16:creationId xmlns:a16="http://schemas.microsoft.com/office/drawing/2014/main" id="{6FB69EF5-F657-37E2-2A1F-89F3F97062C7}"/>
              </a:ext>
            </a:extLst>
          </p:cNvPr>
          <p:cNvSpPr/>
          <p:nvPr/>
        </p:nvSpPr>
        <p:spPr>
          <a:xfrm>
            <a:off x="935830" y="4173434"/>
            <a:ext cx="3331369" cy="912915"/>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38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057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0370DD-80A6-BA33-7139-B1BD2C6677E9}"/>
              </a:ext>
            </a:extLst>
          </p:cNvPr>
          <p:cNvSpPr txBox="1"/>
          <p:nvPr/>
        </p:nvSpPr>
        <p:spPr>
          <a:xfrm>
            <a:off x="1971674" y="145763"/>
            <a:ext cx="12982575" cy="2862322"/>
          </a:xfrm>
          <a:prstGeom prst="rect">
            <a:avLst/>
          </a:prstGeom>
          <a:noFill/>
        </p:spPr>
        <p:txBody>
          <a:bodyPr wrap="square">
            <a:spAutoFit/>
          </a:bodyPr>
          <a:lstStyle/>
          <a:p>
            <a:r>
              <a:rPr lang="en-US" sz="6000" dirty="0">
                <a:solidFill>
                  <a:srgbClr val="0070C0"/>
                </a:solidFill>
              </a:rPr>
              <a:t>Contact your department or national MyLegion support to assist with any questions or help with MyLegion.</a:t>
            </a:r>
          </a:p>
        </p:txBody>
      </p:sp>
      <p:sp>
        <p:nvSpPr>
          <p:cNvPr id="7" name="TextBox 6">
            <a:extLst>
              <a:ext uri="{FF2B5EF4-FFF2-40B4-BE49-F238E27FC236}">
                <a16:creationId xmlns:a16="http://schemas.microsoft.com/office/drawing/2014/main" id="{3B9AF616-EA4B-7AB9-5135-A59BDCECD930}"/>
              </a:ext>
            </a:extLst>
          </p:cNvPr>
          <p:cNvSpPr txBox="1"/>
          <p:nvPr/>
        </p:nvSpPr>
        <p:spPr>
          <a:xfrm>
            <a:off x="876300" y="3813483"/>
            <a:ext cx="15792450" cy="5078313"/>
          </a:xfrm>
          <a:prstGeom prst="rect">
            <a:avLst/>
          </a:prstGeom>
          <a:noFill/>
        </p:spPr>
        <p:txBody>
          <a:bodyPr wrap="square">
            <a:spAutoFit/>
          </a:bodyPr>
          <a:lstStyle/>
          <a:p>
            <a:pPr algn="ctr"/>
            <a:r>
              <a:rPr lang="en-US" sz="5400" dirty="0">
                <a:solidFill>
                  <a:schemeClr val="accent1"/>
                </a:solidFill>
              </a:rPr>
              <a:t>MyLegion@legion.org</a:t>
            </a:r>
          </a:p>
          <a:p>
            <a:pPr algn="ctr"/>
            <a:r>
              <a:rPr lang="en-US" sz="5400" dirty="0">
                <a:solidFill>
                  <a:schemeClr val="accent1"/>
                </a:solidFill>
              </a:rPr>
              <a:t>833.253.9995</a:t>
            </a:r>
          </a:p>
          <a:p>
            <a:pPr algn="ctr"/>
            <a:endParaRPr lang="en-US" sz="5400" dirty="0">
              <a:solidFill>
                <a:schemeClr val="accent1"/>
              </a:solidFill>
            </a:endParaRPr>
          </a:p>
          <a:p>
            <a:pPr algn="ctr"/>
            <a:r>
              <a:rPr lang="en-US" sz="5400" dirty="0">
                <a:solidFill>
                  <a:schemeClr val="accent1"/>
                </a:solidFill>
              </a:rPr>
              <a:t>Monday – Friday</a:t>
            </a:r>
          </a:p>
          <a:p>
            <a:pPr algn="ctr"/>
            <a:r>
              <a:rPr lang="en-US" sz="5400" dirty="0">
                <a:solidFill>
                  <a:schemeClr val="accent1"/>
                </a:solidFill>
              </a:rPr>
              <a:t>8:00am – 4:30pm</a:t>
            </a:r>
          </a:p>
          <a:p>
            <a:pPr algn="ctr"/>
            <a:r>
              <a:rPr lang="en-US" sz="5400" dirty="0">
                <a:solidFill>
                  <a:schemeClr val="accent1"/>
                </a:solidFill>
              </a:rPr>
              <a:t>(Eastern)</a:t>
            </a:r>
          </a:p>
        </p:txBody>
      </p:sp>
    </p:spTree>
    <p:extLst>
      <p:ext uri="{BB962C8B-B14F-4D97-AF65-F5344CB8AC3E}">
        <p14:creationId xmlns:p14="http://schemas.microsoft.com/office/powerpoint/2010/main" val="110927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MYLEGION.ORG</a:t>
            </a:r>
          </a:p>
        </p:txBody>
      </p:sp>
      <p:pic>
        <p:nvPicPr>
          <p:cNvPr id="4" name="Picture 3">
            <a:extLst>
              <a:ext uri="{FF2B5EF4-FFF2-40B4-BE49-F238E27FC236}">
                <a16:creationId xmlns:a16="http://schemas.microsoft.com/office/drawing/2014/main" id="{C6A61ED0-C960-D357-9497-B79719E29101}"/>
              </a:ext>
            </a:extLst>
          </p:cNvPr>
          <p:cNvPicPr>
            <a:picLocks noChangeAspect="1"/>
          </p:cNvPicPr>
          <p:nvPr/>
        </p:nvPicPr>
        <p:blipFill>
          <a:blip r:embed="rId3"/>
          <a:stretch>
            <a:fillRect/>
          </a:stretch>
        </p:blipFill>
        <p:spPr>
          <a:xfrm>
            <a:off x="6539512" y="336625"/>
            <a:ext cx="9462488" cy="9080349"/>
          </a:xfrm>
          <a:prstGeom prst="rect">
            <a:avLst/>
          </a:prstGeom>
          <a:ln w="28575">
            <a:solidFill>
              <a:schemeClr val="tx1"/>
            </a:solidFill>
          </a:ln>
        </p:spPr>
      </p:pic>
      <p:sp>
        <p:nvSpPr>
          <p:cNvPr id="5" name="Oval 4">
            <a:extLst>
              <a:ext uri="{FF2B5EF4-FFF2-40B4-BE49-F238E27FC236}">
                <a16:creationId xmlns:a16="http://schemas.microsoft.com/office/drawing/2014/main" id="{00890BBA-DF4D-B4C5-4197-0C13DD786578}"/>
              </a:ext>
            </a:extLst>
          </p:cNvPr>
          <p:cNvSpPr/>
          <p:nvPr/>
        </p:nvSpPr>
        <p:spPr>
          <a:xfrm>
            <a:off x="14528463" y="709468"/>
            <a:ext cx="870474" cy="410968"/>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594C2223-681A-EFAC-FB0D-823FA30F7FCB}"/>
              </a:ext>
            </a:extLst>
          </p:cNvPr>
          <p:cNvSpPr/>
          <p:nvPr/>
        </p:nvSpPr>
        <p:spPr>
          <a:xfrm>
            <a:off x="9742000" y="3164217"/>
            <a:ext cx="1300066" cy="517843"/>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7" name="Picture 6">
            <a:extLst>
              <a:ext uri="{FF2B5EF4-FFF2-40B4-BE49-F238E27FC236}">
                <a16:creationId xmlns:a16="http://schemas.microsoft.com/office/drawing/2014/main" id="{995545B7-F78A-5D71-C78E-8F271E88B686}"/>
              </a:ext>
            </a:extLst>
          </p:cNvPr>
          <p:cNvPicPr>
            <a:picLocks noChangeAspect="1"/>
          </p:cNvPicPr>
          <p:nvPr/>
        </p:nvPicPr>
        <p:blipFill>
          <a:blip r:embed="rId4"/>
          <a:stretch>
            <a:fillRect/>
          </a:stretch>
        </p:blipFill>
        <p:spPr>
          <a:xfrm>
            <a:off x="679039" y="1840697"/>
            <a:ext cx="4480789" cy="6188125"/>
          </a:xfrm>
          <a:prstGeom prst="rect">
            <a:avLst/>
          </a:prstGeom>
          <a:ln>
            <a:solidFill>
              <a:schemeClr val="accent1"/>
            </a:solidFill>
          </a:ln>
        </p:spPr>
      </p:pic>
    </p:spTree>
    <p:extLst>
      <p:ext uri="{BB962C8B-B14F-4D97-AF65-F5344CB8AC3E}">
        <p14:creationId xmlns:p14="http://schemas.microsoft.com/office/powerpoint/2010/main" val="161066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35A309-3D12-0EFC-BCD3-54849D63E664}"/>
              </a:ext>
            </a:extLst>
          </p:cNvPr>
          <p:cNvPicPr>
            <a:picLocks noChangeAspect="1"/>
          </p:cNvPicPr>
          <p:nvPr/>
        </p:nvPicPr>
        <p:blipFill>
          <a:blip r:embed="rId3"/>
          <a:stretch>
            <a:fillRect/>
          </a:stretch>
        </p:blipFill>
        <p:spPr>
          <a:xfrm>
            <a:off x="5857086" y="654602"/>
            <a:ext cx="11232162" cy="7828998"/>
          </a:xfrm>
          <a:prstGeom prst="rect">
            <a:avLst/>
          </a:prstGeom>
        </p:spPr>
      </p:pic>
      <p:sp>
        <p:nvSpPr>
          <p:cNvPr id="2" name="Content Placeholder 1">
            <a:extLst>
              <a:ext uri="{FF2B5EF4-FFF2-40B4-BE49-F238E27FC236}">
                <a16:creationId xmlns:a16="http://schemas.microsoft.com/office/drawing/2014/main" id="{8D9E32E1-3E6F-AD81-A69D-8068E83C15D9}"/>
              </a:ext>
            </a:extLst>
          </p:cNvPr>
          <p:cNvSpPr>
            <a:spLocks noGrp="1"/>
          </p:cNvSpPr>
          <p:nvPr>
            <p:ph idx="1"/>
          </p:nvPr>
        </p:nvSpPr>
        <p:spPr>
          <a:xfrm>
            <a:off x="734943" y="1861457"/>
            <a:ext cx="4522857" cy="6956214"/>
          </a:xfrm>
        </p:spPr>
        <p:txBody>
          <a:bodyPr/>
          <a:lstStyle/>
          <a:p>
            <a:r>
              <a:rPr lang="en-US" dirty="0"/>
              <a:t>Links to Legion.org</a:t>
            </a:r>
          </a:p>
          <a:p>
            <a:r>
              <a:rPr lang="en-US" dirty="0"/>
              <a:t>Find Help</a:t>
            </a:r>
          </a:p>
        </p:txBody>
      </p:sp>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MYLEGION HOME</a:t>
            </a:r>
          </a:p>
        </p:txBody>
      </p:sp>
      <p:sp>
        <p:nvSpPr>
          <p:cNvPr id="7" name="Oval 6">
            <a:extLst>
              <a:ext uri="{FF2B5EF4-FFF2-40B4-BE49-F238E27FC236}">
                <a16:creationId xmlns:a16="http://schemas.microsoft.com/office/drawing/2014/main" id="{62F0DB41-D762-7ACE-A90B-8E36B1CCA17A}"/>
              </a:ext>
            </a:extLst>
          </p:cNvPr>
          <p:cNvSpPr/>
          <p:nvPr/>
        </p:nvSpPr>
        <p:spPr>
          <a:xfrm>
            <a:off x="13030200" y="890103"/>
            <a:ext cx="2107738" cy="971353"/>
          </a:xfrm>
          <a:prstGeom prst="ellipse">
            <a:avLst/>
          </a:prstGeom>
          <a:noFill/>
          <a:ln w="762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95661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E32E1-3E6F-AD81-A69D-8068E83C15D9}"/>
              </a:ext>
            </a:extLst>
          </p:cNvPr>
          <p:cNvSpPr>
            <a:spLocks noGrp="1"/>
          </p:cNvSpPr>
          <p:nvPr>
            <p:ph idx="1"/>
          </p:nvPr>
        </p:nvSpPr>
        <p:spPr>
          <a:xfrm>
            <a:off x="481013" y="1518915"/>
            <a:ext cx="4522857" cy="3320143"/>
          </a:xfrm>
        </p:spPr>
        <p:txBody>
          <a:bodyPr/>
          <a:lstStyle/>
          <a:p>
            <a:r>
              <a:rPr lang="en-US" dirty="0"/>
              <a:t>Join</a:t>
            </a:r>
          </a:p>
          <a:p>
            <a:r>
              <a:rPr lang="en-US" dirty="0"/>
              <a:t>Renew</a:t>
            </a:r>
          </a:p>
          <a:p>
            <a:r>
              <a:rPr lang="en-US" dirty="0"/>
              <a:t>Paid Up for Life</a:t>
            </a:r>
          </a:p>
          <a:p>
            <a:r>
              <a:rPr lang="en-US" dirty="0"/>
              <a:t>Member Discounts</a:t>
            </a:r>
          </a:p>
          <a:p>
            <a:r>
              <a:rPr lang="en-US" dirty="0"/>
              <a:t>Frequent Questions</a:t>
            </a:r>
          </a:p>
        </p:txBody>
      </p:sp>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MEMBERSHIP</a:t>
            </a:r>
          </a:p>
        </p:txBody>
      </p:sp>
      <p:pic>
        <p:nvPicPr>
          <p:cNvPr id="6" name="Picture 5">
            <a:extLst>
              <a:ext uri="{FF2B5EF4-FFF2-40B4-BE49-F238E27FC236}">
                <a16:creationId xmlns:a16="http://schemas.microsoft.com/office/drawing/2014/main" id="{42454479-06D4-11DC-247E-EA698523625A}"/>
              </a:ext>
            </a:extLst>
          </p:cNvPr>
          <p:cNvPicPr>
            <a:picLocks noChangeAspect="1"/>
          </p:cNvPicPr>
          <p:nvPr/>
        </p:nvPicPr>
        <p:blipFill>
          <a:blip r:embed="rId3"/>
          <a:stretch>
            <a:fillRect/>
          </a:stretch>
        </p:blipFill>
        <p:spPr>
          <a:xfrm>
            <a:off x="5765646" y="654602"/>
            <a:ext cx="11232162" cy="7828998"/>
          </a:xfrm>
          <a:prstGeom prst="rect">
            <a:avLst/>
          </a:prstGeom>
        </p:spPr>
      </p:pic>
      <p:pic>
        <p:nvPicPr>
          <p:cNvPr id="5" name="Picture 4">
            <a:extLst>
              <a:ext uri="{FF2B5EF4-FFF2-40B4-BE49-F238E27FC236}">
                <a16:creationId xmlns:a16="http://schemas.microsoft.com/office/drawing/2014/main" id="{DA91080B-F9D9-2997-7555-151F57D788FB}"/>
              </a:ext>
            </a:extLst>
          </p:cNvPr>
          <p:cNvPicPr>
            <a:picLocks noChangeAspect="1"/>
          </p:cNvPicPr>
          <p:nvPr/>
        </p:nvPicPr>
        <p:blipFill>
          <a:blip r:embed="rId4"/>
          <a:stretch>
            <a:fillRect/>
          </a:stretch>
        </p:blipFill>
        <p:spPr>
          <a:xfrm>
            <a:off x="5765646" y="1790021"/>
            <a:ext cx="2206366" cy="2779080"/>
          </a:xfrm>
          <a:prstGeom prst="rect">
            <a:avLst/>
          </a:prstGeom>
          <a:ln w="76200">
            <a:solidFill>
              <a:srgbClr val="FFC000"/>
            </a:solidFill>
          </a:ln>
        </p:spPr>
      </p:pic>
    </p:spTree>
    <p:extLst>
      <p:ext uri="{BB962C8B-B14F-4D97-AF65-F5344CB8AC3E}">
        <p14:creationId xmlns:p14="http://schemas.microsoft.com/office/powerpoint/2010/main" val="169445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E32E1-3E6F-AD81-A69D-8068E83C15D9}"/>
              </a:ext>
            </a:extLst>
          </p:cNvPr>
          <p:cNvSpPr>
            <a:spLocks noGrp="1"/>
          </p:cNvSpPr>
          <p:nvPr>
            <p:ph idx="1"/>
          </p:nvPr>
        </p:nvSpPr>
        <p:spPr>
          <a:xfrm>
            <a:off x="481013" y="1523123"/>
            <a:ext cx="14955977" cy="6956214"/>
          </a:xfrm>
        </p:spPr>
        <p:txBody>
          <a:bodyPr/>
          <a:lstStyle/>
          <a:p>
            <a:r>
              <a:rPr lang="en-US" dirty="0"/>
              <a:t>Digital Magazine</a:t>
            </a:r>
          </a:p>
          <a:p>
            <a:r>
              <a:rPr lang="en-US" dirty="0"/>
              <a:t>Dispatch</a:t>
            </a:r>
          </a:p>
          <a:p>
            <a:r>
              <a:rPr lang="en-US" dirty="0"/>
              <a:t>E-Newsletters</a:t>
            </a:r>
          </a:p>
          <a:p>
            <a:r>
              <a:rPr lang="en-US" dirty="0"/>
              <a:t>Magazine</a:t>
            </a:r>
          </a:p>
        </p:txBody>
      </p:sp>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SUBSCRIPTIONS</a:t>
            </a:r>
          </a:p>
        </p:txBody>
      </p:sp>
      <p:pic>
        <p:nvPicPr>
          <p:cNvPr id="6" name="Picture 5">
            <a:extLst>
              <a:ext uri="{FF2B5EF4-FFF2-40B4-BE49-F238E27FC236}">
                <a16:creationId xmlns:a16="http://schemas.microsoft.com/office/drawing/2014/main" id="{9B170DD0-B97C-0690-51AD-8D37DF5CEB82}"/>
              </a:ext>
            </a:extLst>
          </p:cNvPr>
          <p:cNvPicPr>
            <a:picLocks noChangeAspect="1"/>
          </p:cNvPicPr>
          <p:nvPr/>
        </p:nvPicPr>
        <p:blipFill>
          <a:blip r:embed="rId3"/>
          <a:stretch>
            <a:fillRect/>
          </a:stretch>
        </p:blipFill>
        <p:spPr>
          <a:xfrm>
            <a:off x="5765646" y="654602"/>
            <a:ext cx="11232162" cy="7828998"/>
          </a:xfrm>
          <a:prstGeom prst="rect">
            <a:avLst/>
          </a:prstGeom>
        </p:spPr>
      </p:pic>
      <p:pic>
        <p:nvPicPr>
          <p:cNvPr id="5" name="Picture 4">
            <a:extLst>
              <a:ext uri="{FF2B5EF4-FFF2-40B4-BE49-F238E27FC236}">
                <a16:creationId xmlns:a16="http://schemas.microsoft.com/office/drawing/2014/main" id="{BAB65E97-4FF7-65F5-EFC7-AF2C5EFE044E}"/>
              </a:ext>
            </a:extLst>
          </p:cNvPr>
          <p:cNvPicPr>
            <a:picLocks noChangeAspect="1"/>
          </p:cNvPicPr>
          <p:nvPr/>
        </p:nvPicPr>
        <p:blipFill>
          <a:blip r:embed="rId4"/>
          <a:stretch>
            <a:fillRect/>
          </a:stretch>
        </p:blipFill>
        <p:spPr>
          <a:xfrm>
            <a:off x="7417480" y="1802523"/>
            <a:ext cx="2505302" cy="2249383"/>
          </a:xfrm>
          <a:prstGeom prst="rect">
            <a:avLst/>
          </a:prstGeom>
          <a:ln w="76200">
            <a:solidFill>
              <a:srgbClr val="FFC000"/>
            </a:solidFill>
          </a:ln>
          <a:effectLst/>
        </p:spPr>
      </p:pic>
    </p:spTree>
    <p:extLst>
      <p:ext uri="{BB962C8B-B14F-4D97-AF65-F5344CB8AC3E}">
        <p14:creationId xmlns:p14="http://schemas.microsoft.com/office/powerpoint/2010/main" val="171242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370B14-2BC8-CCEF-7CB5-0D85F46E62CE}"/>
              </a:ext>
            </a:extLst>
          </p:cNvPr>
          <p:cNvPicPr>
            <a:picLocks noChangeAspect="1"/>
          </p:cNvPicPr>
          <p:nvPr/>
        </p:nvPicPr>
        <p:blipFill>
          <a:blip r:embed="rId3"/>
          <a:stretch>
            <a:fillRect/>
          </a:stretch>
        </p:blipFill>
        <p:spPr>
          <a:xfrm>
            <a:off x="5765646" y="654602"/>
            <a:ext cx="11232162" cy="7828998"/>
          </a:xfrm>
          <a:prstGeom prst="rect">
            <a:avLst/>
          </a:prstGeom>
        </p:spPr>
      </p:pic>
      <p:sp>
        <p:nvSpPr>
          <p:cNvPr id="2" name="Content Placeholder 1">
            <a:extLst>
              <a:ext uri="{FF2B5EF4-FFF2-40B4-BE49-F238E27FC236}">
                <a16:creationId xmlns:a16="http://schemas.microsoft.com/office/drawing/2014/main" id="{8D9E32E1-3E6F-AD81-A69D-8068E83C15D9}"/>
              </a:ext>
            </a:extLst>
          </p:cNvPr>
          <p:cNvSpPr>
            <a:spLocks noGrp="1"/>
          </p:cNvSpPr>
          <p:nvPr>
            <p:ph idx="1"/>
          </p:nvPr>
        </p:nvSpPr>
        <p:spPr>
          <a:xfrm>
            <a:off x="342455" y="1527386"/>
            <a:ext cx="4958344" cy="6956214"/>
          </a:xfrm>
        </p:spPr>
        <p:txBody>
          <a:bodyPr/>
          <a:lstStyle/>
          <a:p>
            <a:r>
              <a:rPr lang="en-US" dirty="0"/>
              <a:t>Donate online or by mail</a:t>
            </a:r>
          </a:p>
          <a:p>
            <a:r>
              <a:rPr lang="en-US" dirty="0"/>
              <a:t>Planned giving</a:t>
            </a:r>
          </a:p>
          <a:p>
            <a:r>
              <a:rPr lang="en-US" dirty="0"/>
              <a:t>Vehicle donation</a:t>
            </a:r>
          </a:p>
          <a:p>
            <a:r>
              <a:rPr lang="en-US" dirty="0"/>
              <a:t>Corporate sponsorship</a:t>
            </a:r>
          </a:p>
          <a:p>
            <a:r>
              <a:rPr lang="en-US" dirty="0"/>
              <a:t>Frequent Questions about giving</a:t>
            </a:r>
          </a:p>
        </p:txBody>
      </p:sp>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fontScale="92500"/>
          </a:bodyPr>
          <a:lstStyle/>
          <a:p>
            <a:r>
              <a:rPr lang="en-US" dirty="0"/>
              <a:t>GIVING OPPORTUNITIES</a:t>
            </a:r>
          </a:p>
        </p:txBody>
      </p:sp>
      <p:pic>
        <p:nvPicPr>
          <p:cNvPr id="5" name="Picture 4">
            <a:extLst>
              <a:ext uri="{FF2B5EF4-FFF2-40B4-BE49-F238E27FC236}">
                <a16:creationId xmlns:a16="http://schemas.microsoft.com/office/drawing/2014/main" id="{5346D037-5E6C-5EE6-49C2-C45A5D033176}"/>
              </a:ext>
            </a:extLst>
          </p:cNvPr>
          <p:cNvPicPr>
            <a:picLocks noChangeAspect="1"/>
          </p:cNvPicPr>
          <p:nvPr/>
        </p:nvPicPr>
        <p:blipFill>
          <a:blip r:embed="rId4"/>
          <a:stretch>
            <a:fillRect/>
          </a:stretch>
        </p:blipFill>
        <p:spPr>
          <a:xfrm>
            <a:off x="9076697" y="1828801"/>
            <a:ext cx="1741144" cy="2260600"/>
          </a:xfrm>
          <a:prstGeom prst="rect">
            <a:avLst/>
          </a:prstGeom>
          <a:ln w="76200">
            <a:solidFill>
              <a:srgbClr val="FFC000"/>
            </a:solidFill>
          </a:ln>
          <a:effectLst/>
        </p:spPr>
      </p:pic>
    </p:spTree>
    <p:extLst>
      <p:ext uri="{BB962C8B-B14F-4D97-AF65-F5344CB8AC3E}">
        <p14:creationId xmlns:p14="http://schemas.microsoft.com/office/powerpoint/2010/main" val="152020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E32E1-3E6F-AD81-A69D-8068E83C15D9}"/>
              </a:ext>
            </a:extLst>
          </p:cNvPr>
          <p:cNvSpPr>
            <a:spLocks noGrp="1"/>
          </p:cNvSpPr>
          <p:nvPr>
            <p:ph idx="1"/>
          </p:nvPr>
        </p:nvSpPr>
        <p:spPr>
          <a:xfrm>
            <a:off x="342455" y="1398693"/>
            <a:ext cx="14955977" cy="6956214"/>
          </a:xfrm>
        </p:spPr>
        <p:txBody>
          <a:bodyPr/>
          <a:lstStyle/>
          <a:p>
            <a:r>
              <a:rPr lang="en-US" dirty="0"/>
              <a:t>Find a Post</a:t>
            </a:r>
          </a:p>
          <a:p>
            <a:r>
              <a:rPr lang="en-US" dirty="0"/>
              <a:t>Find a Service Officer</a:t>
            </a:r>
          </a:p>
          <a:p>
            <a:r>
              <a:rPr lang="en-US" dirty="0"/>
              <a:t>How to Use MyLegion</a:t>
            </a:r>
          </a:p>
          <a:p>
            <a:r>
              <a:rPr lang="en-US" dirty="0"/>
              <a:t>Veterans Crisis Line</a:t>
            </a:r>
          </a:p>
          <a:p>
            <a:r>
              <a:rPr lang="en-US" dirty="0"/>
              <a:t>Vet Ride</a:t>
            </a:r>
          </a:p>
        </p:txBody>
      </p:sp>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FIND HELP</a:t>
            </a:r>
          </a:p>
        </p:txBody>
      </p:sp>
      <p:pic>
        <p:nvPicPr>
          <p:cNvPr id="4" name="Picture 3">
            <a:extLst>
              <a:ext uri="{FF2B5EF4-FFF2-40B4-BE49-F238E27FC236}">
                <a16:creationId xmlns:a16="http://schemas.microsoft.com/office/drawing/2014/main" id="{078ACEFA-AF42-64AD-FA89-551F6E794659}"/>
              </a:ext>
            </a:extLst>
          </p:cNvPr>
          <p:cNvPicPr>
            <a:picLocks noChangeAspect="1"/>
          </p:cNvPicPr>
          <p:nvPr/>
        </p:nvPicPr>
        <p:blipFill>
          <a:blip r:embed="rId3"/>
          <a:stretch>
            <a:fillRect/>
          </a:stretch>
        </p:blipFill>
        <p:spPr>
          <a:xfrm>
            <a:off x="5765646" y="654602"/>
            <a:ext cx="11232162" cy="7828998"/>
          </a:xfrm>
          <a:prstGeom prst="rect">
            <a:avLst/>
          </a:prstGeom>
        </p:spPr>
      </p:pic>
      <p:pic>
        <p:nvPicPr>
          <p:cNvPr id="5" name="Picture 4">
            <a:extLst>
              <a:ext uri="{FF2B5EF4-FFF2-40B4-BE49-F238E27FC236}">
                <a16:creationId xmlns:a16="http://schemas.microsoft.com/office/drawing/2014/main" id="{67110DCE-143F-2A08-E574-343CCB30AF01}"/>
              </a:ext>
            </a:extLst>
          </p:cNvPr>
          <p:cNvPicPr>
            <a:picLocks noChangeAspect="1"/>
          </p:cNvPicPr>
          <p:nvPr/>
        </p:nvPicPr>
        <p:blipFill>
          <a:blip r:embed="rId4"/>
          <a:stretch>
            <a:fillRect/>
          </a:stretch>
        </p:blipFill>
        <p:spPr>
          <a:xfrm>
            <a:off x="10238380" y="1828800"/>
            <a:ext cx="2286694" cy="2759803"/>
          </a:xfrm>
          <a:prstGeom prst="rect">
            <a:avLst/>
          </a:prstGeom>
          <a:ln w="76200">
            <a:solidFill>
              <a:srgbClr val="FFC000"/>
            </a:solidFill>
          </a:ln>
        </p:spPr>
      </p:pic>
    </p:spTree>
    <p:extLst>
      <p:ext uri="{BB962C8B-B14F-4D97-AF65-F5344CB8AC3E}">
        <p14:creationId xmlns:p14="http://schemas.microsoft.com/office/powerpoint/2010/main" val="141084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996780-8ee3-477e-ac96-c28f58c3e646" xsi:nil="true"/>
    <lcf76f155ced4ddcb4097134ff3c332f xmlns="678c04f6-f183-44c2-9cd0-bee70d2694e8">
      <Terms xmlns="http://schemas.microsoft.com/office/infopath/2007/PartnerControls"/>
    </lcf76f155ced4ddcb4097134ff3c332f>
    <SharedWithUsers xmlns="f2996780-8ee3-477e-ac96-c28f58c3e646">
      <UserInfo>
        <DisplayName>Rutledge, Claire A.</DisplayName>
        <AccountId>84</AccountId>
        <AccountType/>
      </UserInfo>
    </SharedWithUsers>
    <Notes xmlns="678c04f6-f183-44c2-9cd0-bee70d2694e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CFC471-5ACB-4C5D-8C08-A06F19649396}">
  <ds:schemaRefs>
    <ds:schemaRef ds:uri="http://purl.org/dc/dcmitype/"/>
    <ds:schemaRef ds:uri="http://schemas.openxmlformats.org/package/2006/metadata/core-properties"/>
    <ds:schemaRef ds:uri="f2996780-8ee3-477e-ac96-c28f58c3e646"/>
    <ds:schemaRef ds:uri="http://purl.org/dc/terms/"/>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678c04f6-f183-44c2-9cd0-bee70d2694e8"/>
  </ds:schemaRefs>
</ds:datastoreItem>
</file>

<file path=customXml/itemProps2.xml><?xml version="1.0" encoding="utf-8"?>
<ds:datastoreItem xmlns:ds="http://schemas.openxmlformats.org/officeDocument/2006/customXml" ds:itemID="{6D28CC48-C448-4C2D-9AAF-1F4887173B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12F0F-5350-43A8-96E7-1CD8DD314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612</TotalTime>
  <Words>2155</Words>
  <Application>Microsoft Office PowerPoint</Application>
  <PresentationFormat>Custom</PresentationFormat>
  <Paragraphs>202</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Black</vt:lpstr>
      <vt:lpstr>Avenir Next</vt:lpstr>
      <vt:lpstr>Avenir Next Demi Bold</vt:lpstr>
      <vt:lpstr>Calibri</vt:lpstr>
      <vt:lpstr>Calibri Light</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3</cp:revision>
  <cp:lastPrinted>2021-10-04T12:15:22Z</cp:lastPrinted>
  <dcterms:created xsi:type="dcterms:W3CDTF">2024-05-23T13:16:31Z</dcterms:created>
  <dcterms:modified xsi:type="dcterms:W3CDTF">2024-10-08T00:15:46Z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0x01010085F633947B556F48813B56F8D9C17A6C</vt:lpwstr>
  </property>
  <property fmtid="{D5CDD505-2E9C-101B-9397-08002B2CF9AE}" pid="3" name="MediaServiceImageTags">
    <vt:lpwstr/>
  </property>
  <property fmtid="{D5CDD505-2E9C-101B-9397-08002B2CF9AE}" pid="4" name="MSIP_Label_93ab0eb2-f9ec-4699-9a0f-f2b1b72e77e4_Enabled">
    <vt:lpwstr>true</vt:lpwstr>
  </property>
  <property fmtid="{D5CDD505-2E9C-101B-9397-08002B2CF9AE}" pid="5" name="MSIP_Label_93ab0eb2-f9ec-4699-9a0f-f2b1b72e77e4_SetDate">
    <vt:lpwstr>2024-05-28T14:47:19Z</vt:lpwstr>
  </property>
  <property fmtid="{D5CDD505-2E9C-101B-9397-08002B2CF9AE}" pid="6" name="MSIP_Label_93ab0eb2-f9ec-4699-9a0f-f2b1b72e77e4_Method">
    <vt:lpwstr>Privileged</vt:lpwstr>
  </property>
  <property fmtid="{D5CDD505-2E9C-101B-9397-08002B2CF9AE}" pid="7" name="MSIP_Label_93ab0eb2-f9ec-4699-9a0f-f2b1b72e77e4_Name">
    <vt:lpwstr>Public</vt:lpwstr>
  </property>
  <property fmtid="{D5CDD505-2E9C-101B-9397-08002B2CF9AE}" pid="8" name="MSIP_Label_93ab0eb2-f9ec-4699-9a0f-f2b1b72e77e4_SiteId">
    <vt:lpwstr>dd9d243c-8688-470f-8812-4ceb7ac50b6c</vt:lpwstr>
  </property>
  <property fmtid="{D5CDD505-2E9C-101B-9397-08002B2CF9AE}" pid="9" name="MSIP_Label_93ab0eb2-f9ec-4699-9a0f-f2b1b72e77e4_ActionId">
    <vt:lpwstr>2d4514d2-0155-4872-b504-0413478cc6da</vt:lpwstr>
  </property>
  <property fmtid="{D5CDD505-2E9C-101B-9397-08002B2CF9AE}" pid="10" name="MSIP_Label_93ab0eb2-f9ec-4699-9a0f-f2b1b72e77e4_ContentBits">
    <vt:lpwstr>0</vt:lpwstr>
  </property>
</Properties>
</file>